
<file path=[Content_Types].xml><?xml version="1.0" encoding="utf-8"?>
<Types xmlns="http://schemas.openxmlformats.org/package/2006/content-types">
  <Default Extension="png" ContentType="image/png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2" r:id="rId1"/>
  </p:sldMasterIdLst>
  <p:notesMasterIdLst>
    <p:notesMasterId r:id="rId10"/>
  </p:notesMasterIdLst>
  <p:sldIdLst>
    <p:sldId id="315" r:id="rId2"/>
    <p:sldId id="372" r:id="rId3"/>
    <p:sldId id="408" r:id="rId4"/>
    <p:sldId id="409" r:id="rId5"/>
    <p:sldId id="407" r:id="rId6"/>
    <p:sldId id="410" r:id="rId7"/>
    <p:sldId id="411" r:id="rId8"/>
    <p:sldId id="379" r:id="rId9"/>
  </p:sldIdLst>
  <p:sldSz cx="9144000" cy="6858000" type="screen4x3"/>
  <p:notesSz cx="6858000" cy="9947275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Verdana" pitchFamily="34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Verdana" pitchFamily="34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Verdana" pitchFamily="34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Verdana" pitchFamily="34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Verdana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Verdana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Verdana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Verdana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Verdana" pitchFamily="34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00"/>
    <a:srgbClr val="FF00FF"/>
    <a:srgbClr val="660033"/>
    <a:srgbClr val="66FF33"/>
    <a:srgbClr val="FF0066"/>
    <a:srgbClr val="FF3399"/>
    <a:srgbClr val="000099"/>
    <a:srgbClr val="F7D2FA"/>
    <a:srgbClr val="F8DCF1"/>
    <a:srgbClr val="33CC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Средний стиль 2 - акцент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F5AB1C69-6EDB-4FF4-983F-18BD219EF322}" styleName="Средний стиль 2 - акцент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C4B1156A-380E-4F78-BDF5-A606A8083BF9}" styleName="Средний стиль 4 - акцент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4"/>
              </a:solidFill>
            </a:ln>
          </a:top>
        </a:tcBdr>
        <a:fill>
          <a:solidFill>
            <a:schemeClr val="accent4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4">
              <a:tint val="20000"/>
            </a:schemeClr>
          </a:solidFill>
        </a:fill>
      </a:tcStyle>
    </a:firstRow>
  </a:tblStyle>
  <a:tblStyle styleId="{616DA210-FB5B-4158-B5E0-FEB733F419BA}" styleName="Светлый стиль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D7AC3CCA-C797-4891-BE02-D94E43425B78}" styleName="Средний стиль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 w="12700" cmpd="sng">
              <a:solidFill>
                <a:schemeClr val="dk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dk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461" autoAdjust="0"/>
    <p:restoredTop sz="94575" autoAdjust="0"/>
  </p:normalViewPr>
  <p:slideViewPr>
    <p:cSldViewPr>
      <p:cViewPr>
        <p:scale>
          <a:sx n="77" d="100"/>
          <a:sy n="77" d="100"/>
        </p:scale>
        <p:origin x="-1170" y="-1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973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Comic Sans MS" pitchFamily="66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632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973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Comic Sans MS" pitchFamily="66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26628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42975" y="746125"/>
            <a:ext cx="4972050" cy="373062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632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724956"/>
            <a:ext cx="5486400" cy="44762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</a:p>
        </p:txBody>
      </p:sp>
      <p:sp>
        <p:nvSpPr>
          <p:cNvPr id="5632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448185"/>
            <a:ext cx="2971800" cy="4973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Comic Sans MS" pitchFamily="66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632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9448185"/>
            <a:ext cx="2971800" cy="4973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Comic Sans MS" pitchFamily="66" charset="0"/>
              </a:defRPr>
            </a:lvl1pPr>
          </a:lstStyle>
          <a:p>
            <a:pPr>
              <a:defRPr/>
            </a:pPr>
            <a:fld id="{25AF788B-4C90-4884-AAAD-5267035B7CA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32368811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omic Sans MS" pitchFamily="66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omic Sans MS" pitchFamily="66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omic Sans MS" pitchFamily="66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omic Sans MS" pitchFamily="66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omic Sans MS" pitchFamily="66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42975" y="755650"/>
            <a:ext cx="4972050" cy="3730625"/>
          </a:xfrm>
          <a:ln/>
        </p:spPr>
      </p:sp>
      <p:sp>
        <p:nvSpPr>
          <p:cNvPr id="2765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 wrap="none" anchor="ctr"/>
          <a:lstStyle/>
          <a:p>
            <a:endParaRPr lang="ru-RU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69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469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ru-RU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/>
          <p:cNvGrpSpPr>
            <a:grpSpLocks/>
          </p:cNvGrpSpPr>
          <p:nvPr/>
        </p:nvGrpSpPr>
        <p:grpSpPr bwMode="auto">
          <a:xfrm>
            <a:off x="0" y="0"/>
            <a:ext cx="8805863" cy="6858000"/>
            <a:chOff x="0" y="0"/>
            <a:chExt cx="5547" cy="4320"/>
          </a:xfrm>
        </p:grpSpPr>
        <p:grpSp>
          <p:nvGrpSpPr>
            <p:cNvPr id="5" name="Group 3"/>
            <p:cNvGrpSpPr>
              <a:grpSpLocks/>
            </p:cNvGrpSpPr>
            <p:nvPr userDrawn="1"/>
          </p:nvGrpSpPr>
          <p:grpSpPr bwMode="auto">
            <a:xfrm rot="-215207">
              <a:off x="3690" y="230"/>
              <a:ext cx="1858" cy="3629"/>
              <a:chOff x="3008" y="774"/>
              <a:chExt cx="1858" cy="3629"/>
            </a:xfrm>
          </p:grpSpPr>
          <p:sp>
            <p:nvSpPr>
              <p:cNvPr id="39" name="Freeform 4"/>
              <p:cNvSpPr>
                <a:spLocks/>
              </p:cNvSpPr>
              <p:nvPr userDrawn="1"/>
            </p:nvSpPr>
            <p:spPr bwMode="ltGray">
              <a:xfrm rot="12185230" flipV="1">
                <a:off x="3533" y="774"/>
                <a:ext cx="1333" cy="1485"/>
              </a:xfrm>
              <a:custGeom>
                <a:avLst/>
                <a:gdLst/>
                <a:ahLst/>
                <a:cxnLst>
                  <a:cxn ang="0">
                    <a:pos x="16" y="370"/>
                  </a:cxn>
                  <a:cxn ang="0">
                    <a:pos x="6" y="341"/>
                  </a:cxn>
                  <a:cxn ang="0">
                    <a:pos x="0" y="289"/>
                  </a:cxn>
                  <a:cxn ang="0">
                    <a:pos x="4" y="222"/>
                  </a:cxn>
                  <a:cxn ang="0">
                    <a:pos x="25" y="151"/>
                  </a:cxn>
                  <a:cxn ang="0">
                    <a:pos x="69" y="84"/>
                  </a:cxn>
                  <a:cxn ang="0">
                    <a:pos x="142" y="31"/>
                  </a:cxn>
                  <a:cxn ang="0">
                    <a:pos x="247" y="2"/>
                  </a:cxn>
                  <a:cxn ang="0">
                    <a:pos x="380" y="9"/>
                  </a:cxn>
                  <a:cxn ang="0">
                    <a:pos x="484" y="68"/>
                  </a:cxn>
                  <a:cxn ang="0">
                    <a:pos x="554" y="165"/>
                  </a:cxn>
                  <a:cxn ang="0">
                    <a:pos x="591" y="284"/>
                  </a:cxn>
                  <a:cxn ang="0">
                    <a:pos x="595" y="409"/>
                  </a:cxn>
                  <a:cxn ang="0">
                    <a:pos x="566" y="525"/>
                  </a:cxn>
                  <a:cxn ang="0">
                    <a:pos x="507" y="615"/>
                  </a:cxn>
                  <a:cxn ang="0">
                    <a:pos x="417" y="663"/>
                  </a:cxn>
                  <a:cxn ang="0">
                    <a:pos x="389" y="659"/>
                  </a:cxn>
                  <a:cxn ang="0">
                    <a:pos x="441" y="617"/>
                  </a:cxn>
                  <a:cxn ang="0">
                    <a:pos x="482" y="544"/>
                  </a:cxn>
                  <a:cxn ang="0">
                    <a:pos x="509" y="454"/>
                  </a:cxn>
                  <a:cxn ang="0">
                    <a:pos x="520" y="355"/>
                  </a:cxn>
                  <a:cxn ang="0">
                    <a:pos x="514" y="258"/>
                  </a:cxn>
                  <a:cxn ang="0">
                    <a:pos x="485" y="174"/>
                  </a:cxn>
                  <a:cxn ang="0">
                    <a:pos x="433" y="112"/>
                  </a:cxn>
                  <a:cxn ang="0">
                    <a:pos x="341" y="75"/>
                  </a:cxn>
                  <a:cxn ang="0">
                    <a:pos x="246" y="61"/>
                  </a:cxn>
                  <a:cxn ang="0">
                    <a:pos x="174" y="71"/>
                  </a:cxn>
                  <a:cxn ang="0">
                    <a:pos x="121" y="101"/>
                  </a:cxn>
                  <a:cxn ang="0">
                    <a:pos x="84" y="149"/>
                  </a:cxn>
                  <a:cxn ang="0">
                    <a:pos x="57" y="206"/>
                  </a:cxn>
                  <a:cxn ang="0">
                    <a:pos x="40" y="272"/>
                  </a:cxn>
                  <a:cxn ang="0">
                    <a:pos x="28" y="339"/>
                  </a:cxn>
                </a:cxnLst>
                <a:rect l="0" t="0" r="r" b="b"/>
                <a:pathLst>
                  <a:path w="596" h="666">
                    <a:moveTo>
                      <a:pt x="22" y="372"/>
                    </a:moveTo>
                    <a:lnTo>
                      <a:pt x="16" y="370"/>
                    </a:lnTo>
                    <a:lnTo>
                      <a:pt x="10" y="360"/>
                    </a:lnTo>
                    <a:lnTo>
                      <a:pt x="6" y="341"/>
                    </a:lnTo>
                    <a:lnTo>
                      <a:pt x="1" y="318"/>
                    </a:lnTo>
                    <a:lnTo>
                      <a:pt x="0" y="289"/>
                    </a:lnTo>
                    <a:lnTo>
                      <a:pt x="0" y="257"/>
                    </a:lnTo>
                    <a:lnTo>
                      <a:pt x="4" y="222"/>
                    </a:lnTo>
                    <a:lnTo>
                      <a:pt x="13" y="187"/>
                    </a:lnTo>
                    <a:lnTo>
                      <a:pt x="25" y="151"/>
                    </a:lnTo>
                    <a:lnTo>
                      <a:pt x="45" y="116"/>
                    </a:lnTo>
                    <a:lnTo>
                      <a:pt x="69" y="84"/>
                    </a:lnTo>
                    <a:lnTo>
                      <a:pt x="101" y="55"/>
                    </a:lnTo>
                    <a:lnTo>
                      <a:pt x="142" y="31"/>
                    </a:lnTo>
                    <a:lnTo>
                      <a:pt x="190" y="13"/>
                    </a:lnTo>
                    <a:lnTo>
                      <a:pt x="247" y="2"/>
                    </a:lnTo>
                    <a:lnTo>
                      <a:pt x="314" y="0"/>
                    </a:lnTo>
                    <a:lnTo>
                      <a:pt x="380" y="9"/>
                    </a:lnTo>
                    <a:lnTo>
                      <a:pt x="436" y="33"/>
                    </a:lnTo>
                    <a:lnTo>
                      <a:pt x="484" y="68"/>
                    </a:lnTo>
                    <a:lnTo>
                      <a:pt x="524" y="113"/>
                    </a:lnTo>
                    <a:lnTo>
                      <a:pt x="554" y="165"/>
                    </a:lnTo>
                    <a:lnTo>
                      <a:pt x="577" y="222"/>
                    </a:lnTo>
                    <a:lnTo>
                      <a:pt x="591" y="284"/>
                    </a:lnTo>
                    <a:lnTo>
                      <a:pt x="596" y="347"/>
                    </a:lnTo>
                    <a:lnTo>
                      <a:pt x="595" y="409"/>
                    </a:lnTo>
                    <a:lnTo>
                      <a:pt x="585" y="469"/>
                    </a:lnTo>
                    <a:lnTo>
                      <a:pt x="566" y="525"/>
                    </a:lnTo>
                    <a:lnTo>
                      <a:pt x="540" y="574"/>
                    </a:lnTo>
                    <a:lnTo>
                      <a:pt x="507" y="615"/>
                    </a:lnTo>
                    <a:lnTo>
                      <a:pt x="465" y="645"/>
                    </a:lnTo>
                    <a:lnTo>
                      <a:pt x="417" y="663"/>
                    </a:lnTo>
                    <a:lnTo>
                      <a:pt x="360" y="666"/>
                    </a:lnTo>
                    <a:lnTo>
                      <a:pt x="389" y="659"/>
                    </a:lnTo>
                    <a:lnTo>
                      <a:pt x="417" y="642"/>
                    </a:lnTo>
                    <a:lnTo>
                      <a:pt x="441" y="617"/>
                    </a:lnTo>
                    <a:lnTo>
                      <a:pt x="463" y="583"/>
                    </a:lnTo>
                    <a:lnTo>
                      <a:pt x="482" y="544"/>
                    </a:lnTo>
                    <a:lnTo>
                      <a:pt x="497" y="501"/>
                    </a:lnTo>
                    <a:lnTo>
                      <a:pt x="509" y="454"/>
                    </a:lnTo>
                    <a:lnTo>
                      <a:pt x="517" y="404"/>
                    </a:lnTo>
                    <a:lnTo>
                      <a:pt x="520" y="355"/>
                    </a:lnTo>
                    <a:lnTo>
                      <a:pt x="519" y="305"/>
                    </a:lnTo>
                    <a:lnTo>
                      <a:pt x="514" y="258"/>
                    </a:lnTo>
                    <a:lnTo>
                      <a:pt x="502" y="213"/>
                    </a:lnTo>
                    <a:lnTo>
                      <a:pt x="485" y="174"/>
                    </a:lnTo>
                    <a:lnTo>
                      <a:pt x="462" y="139"/>
                    </a:lnTo>
                    <a:lnTo>
                      <a:pt x="433" y="112"/>
                    </a:lnTo>
                    <a:lnTo>
                      <a:pt x="397" y="93"/>
                    </a:lnTo>
                    <a:lnTo>
                      <a:pt x="341" y="75"/>
                    </a:lnTo>
                    <a:lnTo>
                      <a:pt x="290" y="65"/>
                    </a:lnTo>
                    <a:lnTo>
                      <a:pt x="246" y="61"/>
                    </a:lnTo>
                    <a:lnTo>
                      <a:pt x="207" y="63"/>
                    </a:lnTo>
                    <a:lnTo>
                      <a:pt x="174" y="71"/>
                    </a:lnTo>
                    <a:lnTo>
                      <a:pt x="146" y="84"/>
                    </a:lnTo>
                    <a:lnTo>
                      <a:pt x="121" y="101"/>
                    </a:lnTo>
                    <a:lnTo>
                      <a:pt x="101" y="123"/>
                    </a:lnTo>
                    <a:lnTo>
                      <a:pt x="84" y="149"/>
                    </a:lnTo>
                    <a:lnTo>
                      <a:pt x="69" y="176"/>
                    </a:lnTo>
                    <a:lnTo>
                      <a:pt x="57" y="206"/>
                    </a:lnTo>
                    <a:lnTo>
                      <a:pt x="48" y="239"/>
                    </a:lnTo>
                    <a:lnTo>
                      <a:pt x="40" y="272"/>
                    </a:lnTo>
                    <a:lnTo>
                      <a:pt x="33" y="305"/>
                    </a:lnTo>
                    <a:lnTo>
                      <a:pt x="28" y="339"/>
                    </a:lnTo>
                    <a:lnTo>
                      <a:pt x="22" y="372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40" name="Freeform 5"/>
              <p:cNvSpPr>
                <a:spLocks/>
              </p:cNvSpPr>
              <p:nvPr userDrawn="1"/>
            </p:nvSpPr>
            <p:spPr bwMode="ltGray">
              <a:xfrm rot="12185230" flipV="1">
                <a:off x="4028" y="1798"/>
                <a:ext cx="571" cy="531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25"/>
                  </a:cxn>
                  <a:cxn ang="0">
                    <a:pos x="3" y="50"/>
                  </a:cxn>
                  <a:cxn ang="0">
                    <a:pos x="6" y="75"/>
                  </a:cxn>
                  <a:cxn ang="0">
                    <a:pos x="11" y="98"/>
                  </a:cxn>
                  <a:cxn ang="0">
                    <a:pos x="18" y="119"/>
                  </a:cxn>
                  <a:cxn ang="0">
                    <a:pos x="27" y="141"/>
                  </a:cxn>
                  <a:cxn ang="0">
                    <a:pos x="38" y="161"/>
                  </a:cxn>
                  <a:cxn ang="0">
                    <a:pos x="51" y="178"/>
                  </a:cxn>
                  <a:cxn ang="0">
                    <a:pos x="67" y="194"/>
                  </a:cxn>
                  <a:cxn ang="0">
                    <a:pos x="86" y="208"/>
                  </a:cxn>
                  <a:cxn ang="0">
                    <a:pos x="106" y="219"/>
                  </a:cxn>
                  <a:cxn ang="0">
                    <a:pos x="131" y="228"/>
                  </a:cxn>
                  <a:cxn ang="0">
                    <a:pos x="158" y="234"/>
                  </a:cxn>
                  <a:cxn ang="0">
                    <a:pos x="188" y="237"/>
                  </a:cxn>
                  <a:cxn ang="0">
                    <a:pos x="220" y="236"/>
                  </a:cxn>
                  <a:cxn ang="0">
                    <a:pos x="257" y="232"/>
                  </a:cxn>
                  <a:cxn ang="0">
                    <a:pos x="224" y="227"/>
                  </a:cxn>
                  <a:cxn ang="0">
                    <a:pos x="195" y="220"/>
                  </a:cxn>
                  <a:cxn ang="0">
                    <a:pos x="170" y="212"/>
                  </a:cxn>
                  <a:cxn ang="0">
                    <a:pos x="148" y="204"/>
                  </a:cxn>
                  <a:cxn ang="0">
                    <a:pos x="128" y="193"/>
                  </a:cxn>
                  <a:cxn ang="0">
                    <a:pos x="112" y="182"/>
                  </a:cxn>
                  <a:cxn ang="0">
                    <a:pos x="97" y="169"/>
                  </a:cxn>
                  <a:cxn ang="0">
                    <a:pos x="84" y="155"/>
                  </a:cxn>
                  <a:cxn ang="0">
                    <a:pos x="72" y="141"/>
                  </a:cxn>
                  <a:cxn ang="0">
                    <a:pos x="61" y="125"/>
                  </a:cxn>
                  <a:cxn ang="0">
                    <a:pos x="52" y="107"/>
                  </a:cxn>
                  <a:cxn ang="0">
                    <a:pos x="43" y="88"/>
                  </a:cxn>
                  <a:cxn ang="0">
                    <a:pos x="33" y="69"/>
                  </a:cxn>
                  <a:cxn ang="0">
                    <a:pos x="23" y="47"/>
                  </a:cxn>
                  <a:cxn ang="0">
                    <a:pos x="12" y="24"/>
                  </a:cxn>
                  <a:cxn ang="0">
                    <a:pos x="0" y="0"/>
                  </a:cxn>
                </a:cxnLst>
                <a:rect l="0" t="0" r="r" b="b"/>
                <a:pathLst>
                  <a:path w="257" h="237">
                    <a:moveTo>
                      <a:pt x="0" y="0"/>
                    </a:moveTo>
                    <a:lnTo>
                      <a:pt x="0" y="25"/>
                    </a:lnTo>
                    <a:lnTo>
                      <a:pt x="3" y="50"/>
                    </a:lnTo>
                    <a:lnTo>
                      <a:pt x="6" y="75"/>
                    </a:lnTo>
                    <a:lnTo>
                      <a:pt x="11" y="98"/>
                    </a:lnTo>
                    <a:lnTo>
                      <a:pt x="18" y="119"/>
                    </a:lnTo>
                    <a:lnTo>
                      <a:pt x="27" y="141"/>
                    </a:lnTo>
                    <a:lnTo>
                      <a:pt x="38" y="161"/>
                    </a:lnTo>
                    <a:lnTo>
                      <a:pt x="51" y="178"/>
                    </a:lnTo>
                    <a:lnTo>
                      <a:pt x="67" y="194"/>
                    </a:lnTo>
                    <a:lnTo>
                      <a:pt x="86" y="208"/>
                    </a:lnTo>
                    <a:lnTo>
                      <a:pt x="106" y="219"/>
                    </a:lnTo>
                    <a:lnTo>
                      <a:pt x="131" y="228"/>
                    </a:lnTo>
                    <a:lnTo>
                      <a:pt x="158" y="234"/>
                    </a:lnTo>
                    <a:lnTo>
                      <a:pt x="188" y="237"/>
                    </a:lnTo>
                    <a:lnTo>
                      <a:pt x="220" y="236"/>
                    </a:lnTo>
                    <a:lnTo>
                      <a:pt x="257" y="232"/>
                    </a:lnTo>
                    <a:lnTo>
                      <a:pt x="224" y="227"/>
                    </a:lnTo>
                    <a:lnTo>
                      <a:pt x="195" y="220"/>
                    </a:lnTo>
                    <a:lnTo>
                      <a:pt x="170" y="212"/>
                    </a:lnTo>
                    <a:lnTo>
                      <a:pt x="148" y="204"/>
                    </a:lnTo>
                    <a:lnTo>
                      <a:pt x="128" y="193"/>
                    </a:lnTo>
                    <a:lnTo>
                      <a:pt x="112" y="182"/>
                    </a:lnTo>
                    <a:lnTo>
                      <a:pt x="97" y="169"/>
                    </a:lnTo>
                    <a:lnTo>
                      <a:pt x="84" y="155"/>
                    </a:lnTo>
                    <a:lnTo>
                      <a:pt x="72" y="141"/>
                    </a:lnTo>
                    <a:lnTo>
                      <a:pt x="61" y="125"/>
                    </a:lnTo>
                    <a:lnTo>
                      <a:pt x="52" y="107"/>
                    </a:lnTo>
                    <a:lnTo>
                      <a:pt x="43" y="88"/>
                    </a:lnTo>
                    <a:lnTo>
                      <a:pt x="33" y="69"/>
                    </a:lnTo>
                    <a:lnTo>
                      <a:pt x="23" y="47"/>
                    </a:lnTo>
                    <a:lnTo>
                      <a:pt x="12" y="24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41" name="Freeform 6"/>
              <p:cNvSpPr>
                <a:spLocks/>
              </p:cNvSpPr>
              <p:nvPr userDrawn="1"/>
            </p:nvSpPr>
            <p:spPr bwMode="ltGray">
              <a:xfrm rot="12185230" flipV="1">
                <a:off x="3636" y="2163"/>
                <a:ext cx="277" cy="249"/>
              </a:xfrm>
              <a:custGeom>
                <a:avLst/>
                <a:gdLst/>
                <a:ahLst/>
                <a:cxnLst>
                  <a:cxn ang="0">
                    <a:pos x="77" y="0"/>
                  </a:cxn>
                  <a:cxn ang="0">
                    <a:pos x="124" y="108"/>
                  </a:cxn>
                  <a:cxn ang="0">
                    <a:pos x="120" y="107"/>
                  </a:cxn>
                  <a:cxn ang="0">
                    <a:pos x="107" y="105"/>
                  </a:cxn>
                  <a:cxn ang="0">
                    <a:pos x="89" y="101"/>
                  </a:cxn>
                  <a:cxn ang="0">
                    <a:pos x="68" y="99"/>
                  </a:cxn>
                  <a:cxn ang="0">
                    <a:pos x="45" y="97"/>
                  </a:cxn>
                  <a:cxn ang="0">
                    <a:pos x="25" y="98"/>
                  </a:cxn>
                  <a:cxn ang="0">
                    <a:pos x="9" y="102"/>
                  </a:cxn>
                  <a:cxn ang="0">
                    <a:pos x="0" y="110"/>
                  </a:cxn>
                  <a:cxn ang="0">
                    <a:pos x="4" y="98"/>
                  </a:cxn>
                  <a:cxn ang="0">
                    <a:pos x="8" y="89"/>
                  </a:cxn>
                  <a:cxn ang="0">
                    <a:pos x="16" y="82"/>
                  </a:cxn>
                  <a:cxn ang="0">
                    <a:pos x="25" y="76"/>
                  </a:cxn>
                  <a:cxn ang="0">
                    <a:pos x="36" y="72"/>
                  </a:cxn>
                  <a:cxn ang="0">
                    <a:pos x="47" y="71"/>
                  </a:cxn>
                  <a:cxn ang="0">
                    <a:pos x="59" y="71"/>
                  </a:cxn>
                  <a:cxn ang="0">
                    <a:pos x="72" y="74"/>
                  </a:cxn>
                  <a:cxn ang="0">
                    <a:pos x="73" y="71"/>
                  </a:cxn>
                  <a:cxn ang="0">
                    <a:pos x="70" y="56"/>
                  </a:cxn>
                  <a:cxn ang="0">
                    <a:pos x="67" y="38"/>
                  </a:cxn>
                  <a:cxn ang="0">
                    <a:pos x="65" y="30"/>
                  </a:cxn>
                  <a:cxn ang="0">
                    <a:pos x="63" y="30"/>
                  </a:cxn>
                  <a:cxn ang="0">
                    <a:pos x="61" y="29"/>
                  </a:cxn>
                  <a:cxn ang="0">
                    <a:pos x="59" y="26"/>
                  </a:cxn>
                  <a:cxn ang="0">
                    <a:pos x="57" y="23"/>
                  </a:cxn>
                  <a:cxn ang="0">
                    <a:pos x="57" y="19"/>
                  </a:cxn>
                  <a:cxn ang="0">
                    <a:pos x="59" y="14"/>
                  </a:cxn>
                  <a:cxn ang="0">
                    <a:pos x="66" y="8"/>
                  </a:cxn>
                  <a:cxn ang="0">
                    <a:pos x="77" y="0"/>
                  </a:cxn>
                </a:cxnLst>
                <a:rect l="0" t="0" r="r" b="b"/>
                <a:pathLst>
                  <a:path w="124" h="110">
                    <a:moveTo>
                      <a:pt x="77" y="0"/>
                    </a:moveTo>
                    <a:lnTo>
                      <a:pt x="124" y="108"/>
                    </a:lnTo>
                    <a:lnTo>
                      <a:pt x="120" y="107"/>
                    </a:lnTo>
                    <a:lnTo>
                      <a:pt x="107" y="105"/>
                    </a:lnTo>
                    <a:lnTo>
                      <a:pt x="89" y="101"/>
                    </a:lnTo>
                    <a:lnTo>
                      <a:pt x="68" y="99"/>
                    </a:lnTo>
                    <a:lnTo>
                      <a:pt x="45" y="97"/>
                    </a:lnTo>
                    <a:lnTo>
                      <a:pt x="25" y="98"/>
                    </a:lnTo>
                    <a:lnTo>
                      <a:pt x="9" y="102"/>
                    </a:lnTo>
                    <a:lnTo>
                      <a:pt x="0" y="110"/>
                    </a:lnTo>
                    <a:lnTo>
                      <a:pt x="4" y="98"/>
                    </a:lnTo>
                    <a:lnTo>
                      <a:pt x="8" y="89"/>
                    </a:lnTo>
                    <a:lnTo>
                      <a:pt x="16" y="82"/>
                    </a:lnTo>
                    <a:lnTo>
                      <a:pt x="25" y="76"/>
                    </a:lnTo>
                    <a:lnTo>
                      <a:pt x="36" y="72"/>
                    </a:lnTo>
                    <a:lnTo>
                      <a:pt x="47" y="71"/>
                    </a:lnTo>
                    <a:lnTo>
                      <a:pt x="59" y="71"/>
                    </a:lnTo>
                    <a:lnTo>
                      <a:pt x="72" y="74"/>
                    </a:lnTo>
                    <a:lnTo>
                      <a:pt x="73" y="71"/>
                    </a:lnTo>
                    <a:lnTo>
                      <a:pt x="70" y="56"/>
                    </a:lnTo>
                    <a:lnTo>
                      <a:pt x="67" y="38"/>
                    </a:lnTo>
                    <a:lnTo>
                      <a:pt x="65" y="30"/>
                    </a:lnTo>
                    <a:lnTo>
                      <a:pt x="63" y="30"/>
                    </a:lnTo>
                    <a:lnTo>
                      <a:pt x="61" y="29"/>
                    </a:lnTo>
                    <a:lnTo>
                      <a:pt x="59" y="26"/>
                    </a:lnTo>
                    <a:lnTo>
                      <a:pt x="57" y="23"/>
                    </a:lnTo>
                    <a:lnTo>
                      <a:pt x="57" y="19"/>
                    </a:lnTo>
                    <a:lnTo>
                      <a:pt x="59" y="14"/>
                    </a:lnTo>
                    <a:lnTo>
                      <a:pt x="66" y="8"/>
                    </a:lnTo>
                    <a:lnTo>
                      <a:pt x="77" y="0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42" name="Freeform 7"/>
              <p:cNvSpPr>
                <a:spLocks/>
              </p:cNvSpPr>
              <p:nvPr userDrawn="1"/>
            </p:nvSpPr>
            <p:spPr bwMode="ltGray">
              <a:xfrm rot="12185230" flipV="1">
                <a:off x="3977" y="973"/>
                <a:ext cx="245" cy="347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5" y="1"/>
                  </a:cxn>
                  <a:cxn ang="0">
                    <a:pos x="18" y="5"/>
                  </a:cxn>
                  <a:cxn ang="0">
                    <a:pos x="37" y="12"/>
                  </a:cxn>
                  <a:cxn ang="0">
                    <a:pos x="58" y="24"/>
                  </a:cxn>
                  <a:cxn ang="0">
                    <a:pos x="78" y="44"/>
                  </a:cxn>
                  <a:cxn ang="0">
                    <a:pos x="96" y="71"/>
                  </a:cxn>
                  <a:cxn ang="0">
                    <a:pos x="107" y="108"/>
                  </a:cxn>
                  <a:cxn ang="0">
                    <a:pos x="109" y="156"/>
                  </a:cxn>
                  <a:cxn ang="0">
                    <a:pos x="105" y="156"/>
                  </a:cxn>
                  <a:cxn ang="0">
                    <a:pos x="99" y="156"/>
                  </a:cxn>
                  <a:cxn ang="0">
                    <a:pos x="93" y="156"/>
                  </a:cxn>
                  <a:cxn ang="0">
                    <a:pos x="87" y="154"/>
                  </a:cxn>
                  <a:cxn ang="0">
                    <a:pos x="81" y="153"/>
                  </a:cxn>
                  <a:cxn ang="0">
                    <a:pos x="74" y="150"/>
                  </a:cxn>
                  <a:cxn ang="0">
                    <a:pos x="66" y="145"/>
                  </a:cxn>
                  <a:cxn ang="0">
                    <a:pos x="58" y="139"/>
                  </a:cxn>
                  <a:cxn ang="0">
                    <a:pos x="53" y="126"/>
                  </a:cxn>
                  <a:cxn ang="0">
                    <a:pos x="53" y="111"/>
                  </a:cxn>
                  <a:cxn ang="0">
                    <a:pos x="56" y="96"/>
                  </a:cxn>
                  <a:cxn ang="0">
                    <a:pos x="59" y="80"/>
                  </a:cxn>
                  <a:cxn ang="0">
                    <a:pos x="56" y="62"/>
                  </a:cxn>
                  <a:cxn ang="0">
                    <a:pos x="48" y="43"/>
                  </a:cxn>
                  <a:cxn ang="0">
                    <a:pos x="31" y="23"/>
                  </a:cxn>
                  <a:cxn ang="0">
                    <a:pos x="0" y="0"/>
                  </a:cxn>
                </a:cxnLst>
                <a:rect l="0" t="0" r="r" b="b"/>
                <a:pathLst>
                  <a:path w="109" h="156">
                    <a:moveTo>
                      <a:pt x="0" y="0"/>
                    </a:moveTo>
                    <a:lnTo>
                      <a:pt x="5" y="1"/>
                    </a:lnTo>
                    <a:lnTo>
                      <a:pt x="18" y="5"/>
                    </a:lnTo>
                    <a:lnTo>
                      <a:pt x="37" y="12"/>
                    </a:lnTo>
                    <a:lnTo>
                      <a:pt x="58" y="24"/>
                    </a:lnTo>
                    <a:lnTo>
                      <a:pt x="78" y="44"/>
                    </a:lnTo>
                    <a:lnTo>
                      <a:pt x="96" y="71"/>
                    </a:lnTo>
                    <a:lnTo>
                      <a:pt x="107" y="108"/>
                    </a:lnTo>
                    <a:lnTo>
                      <a:pt x="109" y="156"/>
                    </a:lnTo>
                    <a:lnTo>
                      <a:pt x="105" y="156"/>
                    </a:lnTo>
                    <a:lnTo>
                      <a:pt x="99" y="156"/>
                    </a:lnTo>
                    <a:lnTo>
                      <a:pt x="93" y="156"/>
                    </a:lnTo>
                    <a:lnTo>
                      <a:pt x="87" y="154"/>
                    </a:lnTo>
                    <a:lnTo>
                      <a:pt x="81" y="153"/>
                    </a:lnTo>
                    <a:lnTo>
                      <a:pt x="74" y="150"/>
                    </a:lnTo>
                    <a:lnTo>
                      <a:pt x="66" y="145"/>
                    </a:lnTo>
                    <a:lnTo>
                      <a:pt x="58" y="139"/>
                    </a:lnTo>
                    <a:lnTo>
                      <a:pt x="53" y="126"/>
                    </a:lnTo>
                    <a:lnTo>
                      <a:pt x="53" y="111"/>
                    </a:lnTo>
                    <a:lnTo>
                      <a:pt x="56" y="96"/>
                    </a:lnTo>
                    <a:lnTo>
                      <a:pt x="59" y="80"/>
                    </a:lnTo>
                    <a:lnTo>
                      <a:pt x="56" y="62"/>
                    </a:lnTo>
                    <a:lnTo>
                      <a:pt x="48" y="43"/>
                    </a:lnTo>
                    <a:lnTo>
                      <a:pt x="31" y="23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43" name="Freeform 8"/>
              <p:cNvSpPr>
                <a:spLocks/>
              </p:cNvSpPr>
              <p:nvPr userDrawn="1"/>
            </p:nvSpPr>
            <p:spPr bwMode="ltGray">
              <a:xfrm rot="12185230" flipV="1">
                <a:off x="3841" y="2207"/>
                <a:ext cx="103" cy="209"/>
              </a:xfrm>
              <a:custGeom>
                <a:avLst/>
                <a:gdLst/>
                <a:ahLst/>
                <a:cxnLst>
                  <a:cxn ang="0">
                    <a:pos x="31" y="0"/>
                  </a:cxn>
                  <a:cxn ang="0">
                    <a:pos x="20" y="38"/>
                  </a:cxn>
                  <a:cxn ang="0">
                    <a:pos x="15" y="62"/>
                  </a:cxn>
                  <a:cxn ang="0">
                    <a:pos x="11" y="79"/>
                  </a:cxn>
                  <a:cxn ang="0">
                    <a:pos x="0" y="94"/>
                  </a:cxn>
                  <a:cxn ang="0">
                    <a:pos x="12" y="88"/>
                  </a:cxn>
                  <a:cxn ang="0">
                    <a:pos x="23" y="80"/>
                  </a:cxn>
                  <a:cxn ang="0">
                    <a:pos x="32" y="69"/>
                  </a:cxn>
                  <a:cxn ang="0">
                    <a:pos x="40" y="57"/>
                  </a:cxn>
                  <a:cxn ang="0">
                    <a:pos x="45" y="44"/>
                  </a:cxn>
                  <a:cxn ang="0">
                    <a:pos x="46" y="30"/>
                  </a:cxn>
                  <a:cxn ang="0">
                    <a:pos x="42" y="15"/>
                  </a:cxn>
                  <a:cxn ang="0">
                    <a:pos x="31" y="0"/>
                  </a:cxn>
                </a:cxnLst>
                <a:rect l="0" t="0" r="r" b="b"/>
                <a:pathLst>
                  <a:path w="46" h="94">
                    <a:moveTo>
                      <a:pt x="31" y="0"/>
                    </a:moveTo>
                    <a:lnTo>
                      <a:pt x="20" y="38"/>
                    </a:lnTo>
                    <a:lnTo>
                      <a:pt x="15" y="62"/>
                    </a:lnTo>
                    <a:lnTo>
                      <a:pt x="11" y="79"/>
                    </a:lnTo>
                    <a:lnTo>
                      <a:pt x="0" y="94"/>
                    </a:lnTo>
                    <a:lnTo>
                      <a:pt x="12" y="88"/>
                    </a:lnTo>
                    <a:lnTo>
                      <a:pt x="23" y="80"/>
                    </a:lnTo>
                    <a:lnTo>
                      <a:pt x="32" y="69"/>
                    </a:lnTo>
                    <a:lnTo>
                      <a:pt x="40" y="57"/>
                    </a:lnTo>
                    <a:lnTo>
                      <a:pt x="45" y="44"/>
                    </a:lnTo>
                    <a:lnTo>
                      <a:pt x="46" y="30"/>
                    </a:lnTo>
                    <a:lnTo>
                      <a:pt x="42" y="15"/>
                    </a:lnTo>
                    <a:lnTo>
                      <a:pt x="31" y="0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44" name="Freeform 9"/>
              <p:cNvSpPr>
                <a:spLocks/>
              </p:cNvSpPr>
              <p:nvPr userDrawn="1"/>
            </p:nvSpPr>
            <p:spPr bwMode="ltGray">
              <a:xfrm rot="12185230" flipV="1">
                <a:off x="3891" y="1324"/>
                <a:ext cx="120" cy="9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1" y="1"/>
                  </a:cxn>
                  <a:cxn ang="0">
                    <a:pos x="6" y="3"/>
                  </a:cxn>
                  <a:cxn ang="0">
                    <a:pos x="13" y="8"/>
                  </a:cxn>
                  <a:cxn ang="0">
                    <a:pos x="21" y="12"/>
                  </a:cxn>
                  <a:cxn ang="0">
                    <a:pos x="29" y="15"/>
                  </a:cxn>
                  <a:cxn ang="0">
                    <a:pos x="38" y="17"/>
                  </a:cxn>
                  <a:cxn ang="0">
                    <a:pos x="46" y="18"/>
                  </a:cxn>
                  <a:cxn ang="0">
                    <a:pos x="54" y="16"/>
                  </a:cxn>
                  <a:cxn ang="0">
                    <a:pos x="53" y="25"/>
                  </a:cxn>
                  <a:cxn ang="0">
                    <a:pos x="50" y="33"/>
                  </a:cxn>
                  <a:cxn ang="0">
                    <a:pos x="44" y="38"/>
                  </a:cxn>
                  <a:cxn ang="0">
                    <a:pos x="37" y="40"/>
                  </a:cxn>
                  <a:cxn ang="0">
                    <a:pos x="28" y="39"/>
                  </a:cxn>
                  <a:cxn ang="0">
                    <a:pos x="19" y="32"/>
                  </a:cxn>
                  <a:cxn ang="0">
                    <a:pos x="10" y="20"/>
                  </a:cxn>
                  <a:cxn ang="0">
                    <a:pos x="0" y="0"/>
                  </a:cxn>
                </a:cxnLst>
                <a:rect l="0" t="0" r="r" b="b"/>
                <a:pathLst>
                  <a:path w="54" h="40">
                    <a:moveTo>
                      <a:pt x="0" y="0"/>
                    </a:moveTo>
                    <a:lnTo>
                      <a:pt x="1" y="1"/>
                    </a:lnTo>
                    <a:lnTo>
                      <a:pt x="6" y="3"/>
                    </a:lnTo>
                    <a:lnTo>
                      <a:pt x="13" y="8"/>
                    </a:lnTo>
                    <a:lnTo>
                      <a:pt x="21" y="12"/>
                    </a:lnTo>
                    <a:lnTo>
                      <a:pt x="29" y="15"/>
                    </a:lnTo>
                    <a:lnTo>
                      <a:pt x="38" y="17"/>
                    </a:lnTo>
                    <a:lnTo>
                      <a:pt x="46" y="18"/>
                    </a:lnTo>
                    <a:lnTo>
                      <a:pt x="54" y="16"/>
                    </a:lnTo>
                    <a:lnTo>
                      <a:pt x="53" y="25"/>
                    </a:lnTo>
                    <a:lnTo>
                      <a:pt x="50" y="33"/>
                    </a:lnTo>
                    <a:lnTo>
                      <a:pt x="44" y="38"/>
                    </a:lnTo>
                    <a:lnTo>
                      <a:pt x="37" y="40"/>
                    </a:lnTo>
                    <a:lnTo>
                      <a:pt x="28" y="39"/>
                    </a:lnTo>
                    <a:lnTo>
                      <a:pt x="19" y="32"/>
                    </a:lnTo>
                    <a:lnTo>
                      <a:pt x="10" y="2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45" name="Freeform 10"/>
              <p:cNvSpPr>
                <a:spLocks/>
              </p:cNvSpPr>
              <p:nvPr userDrawn="1"/>
            </p:nvSpPr>
            <p:spPr bwMode="ltGray">
              <a:xfrm rot="12185230" flipV="1">
                <a:off x="3008" y="2344"/>
                <a:ext cx="330" cy="2059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6" y="6"/>
                  </a:cxn>
                  <a:cxn ang="0">
                    <a:pos x="16" y="14"/>
                  </a:cxn>
                  <a:cxn ang="0">
                    <a:pos x="28" y="24"/>
                  </a:cxn>
                  <a:cxn ang="0">
                    <a:pos x="41" y="37"/>
                  </a:cxn>
                  <a:cxn ang="0">
                    <a:pos x="58" y="53"/>
                  </a:cxn>
                  <a:cxn ang="0">
                    <a:pos x="73" y="70"/>
                  </a:cxn>
                  <a:cxn ang="0">
                    <a:pos x="88" y="90"/>
                  </a:cxn>
                  <a:cxn ang="0">
                    <a:pos x="100" y="113"/>
                  </a:cxn>
                  <a:cxn ang="0">
                    <a:pos x="112" y="137"/>
                  </a:cxn>
                  <a:cxn ang="0">
                    <a:pos x="120" y="165"/>
                  </a:cxn>
                  <a:cxn ang="0">
                    <a:pos x="124" y="196"/>
                  </a:cxn>
                  <a:cxn ang="0">
                    <a:pos x="126" y="228"/>
                  </a:cxn>
                  <a:cxn ang="0">
                    <a:pos x="120" y="264"/>
                  </a:cxn>
                  <a:cxn ang="0">
                    <a:pos x="109" y="302"/>
                  </a:cxn>
                  <a:cxn ang="0">
                    <a:pos x="92" y="342"/>
                  </a:cxn>
                  <a:cxn ang="0">
                    <a:pos x="67" y="386"/>
                  </a:cxn>
                  <a:cxn ang="0">
                    <a:pos x="39" y="436"/>
                  </a:cxn>
                  <a:cxn ang="0">
                    <a:pos x="21" y="482"/>
                  </a:cxn>
                  <a:cxn ang="0">
                    <a:pos x="10" y="525"/>
                  </a:cxn>
                  <a:cxn ang="0">
                    <a:pos x="6" y="566"/>
                  </a:cxn>
                  <a:cxn ang="0">
                    <a:pos x="6" y="605"/>
                  </a:cxn>
                  <a:cxn ang="0">
                    <a:pos x="8" y="641"/>
                  </a:cxn>
                  <a:cxn ang="0">
                    <a:pos x="12" y="673"/>
                  </a:cxn>
                  <a:cxn ang="0">
                    <a:pos x="14" y="704"/>
                  </a:cxn>
                  <a:cxn ang="0">
                    <a:pos x="41" y="688"/>
                  </a:cxn>
                  <a:cxn ang="0">
                    <a:pos x="39" y="680"/>
                  </a:cxn>
                  <a:cxn ang="0">
                    <a:pos x="36" y="657"/>
                  </a:cxn>
                  <a:cxn ang="0">
                    <a:pos x="33" y="622"/>
                  </a:cxn>
                  <a:cxn ang="0">
                    <a:pos x="35" y="575"/>
                  </a:cxn>
                  <a:cxn ang="0">
                    <a:pos x="41" y="519"/>
                  </a:cxn>
                  <a:cxn ang="0">
                    <a:pos x="58" y="455"/>
                  </a:cxn>
                  <a:cxn ang="0">
                    <a:pos x="86" y="386"/>
                  </a:cxn>
                  <a:cxn ang="0">
                    <a:pos x="129" y="313"/>
                  </a:cxn>
                  <a:cxn ang="0">
                    <a:pos x="143" y="279"/>
                  </a:cxn>
                  <a:cxn ang="0">
                    <a:pos x="149" y="235"/>
                  </a:cxn>
                  <a:cxn ang="0">
                    <a:pos x="144" y="184"/>
                  </a:cxn>
                  <a:cxn ang="0">
                    <a:pos x="131" y="134"/>
                  </a:cxn>
                  <a:cxn ang="0">
                    <a:pos x="109" y="85"/>
                  </a:cxn>
                  <a:cxn ang="0">
                    <a:pos x="81" y="44"/>
                  </a:cxn>
                  <a:cxn ang="0">
                    <a:pos x="44" y="14"/>
                  </a:cxn>
                  <a:cxn ang="0">
                    <a:pos x="0" y="0"/>
                  </a:cxn>
                </a:cxnLst>
                <a:rect l="0" t="0" r="r" b="b"/>
                <a:pathLst>
                  <a:path w="149" h="704">
                    <a:moveTo>
                      <a:pt x="0" y="0"/>
                    </a:moveTo>
                    <a:lnTo>
                      <a:pt x="6" y="6"/>
                    </a:lnTo>
                    <a:lnTo>
                      <a:pt x="16" y="14"/>
                    </a:lnTo>
                    <a:lnTo>
                      <a:pt x="28" y="24"/>
                    </a:lnTo>
                    <a:lnTo>
                      <a:pt x="41" y="37"/>
                    </a:lnTo>
                    <a:lnTo>
                      <a:pt x="58" y="53"/>
                    </a:lnTo>
                    <a:lnTo>
                      <a:pt x="73" y="70"/>
                    </a:lnTo>
                    <a:lnTo>
                      <a:pt x="88" y="90"/>
                    </a:lnTo>
                    <a:lnTo>
                      <a:pt x="100" y="113"/>
                    </a:lnTo>
                    <a:lnTo>
                      <a:pt x="112" y="137"/>
                    </a:lnTo>
                    <a:lnTo>
                      <a:pt x="120" y="165"/>
                    </a:lnTo>
                    <a:lnTo>
                      <a:pt x="124" y="196"/>
                    </a:lnTo>
                    <a:lnTo>
                      <a:pt x="126" y="228"/>
                    </a:lnTo>
                    <a:lnTo>
                      <a:pt x="120" y="264"/>
                    </a:lnTo>
                    <a:lnTo>
                      <a:pt x="109" y="302"/>
                    </a:lnTo>
                    <a:lnTo>
                      <a:pt x="92" y="342"/>
                    </a:lnTo>
                    <a:lnTo>
                      <a:pt x="67" y="386"/>
                    </a:lnTo>
                    <a:lnTo>
                      <a:pt x="39" y="436"/>
                    </a:lnTo>
                    <a:lnTo>
                      <a:pt x="21" y="482"/>
                    </a:lnTo>
                    <a:lnTo>
                      <a:pt x="10" y="525"/>
                    </a:lnTo>
                    <a:lnTo>
                      <a:pt x="6" y="566"/>
                    </a:lnTo>
                    <a:lnTo>
                      <a:pt x="6" y="605"/>
                    </a:lnTo>
                    <a:lnTo>
                      <a:pt x="8" y="641"/>
                    </a:lnTo>
                    <a:lnTo>
                      <a:pt x="12" y="673"/>
                    </a:lnTo>
                    <a:lnTo>
                      <a:pt x="14" y="704"/>
                    </a:lnTo>
                    <a:lnTo>
                      <a:pt x="41" y="688"/>
                    </a:lnTo>
                    <a:lnTo>
                      <a:pt x="39" y="680"/>
                    </a:lnTo>
                    <a:lnTo>
                      <a:pt x="36" y="657"/>
                    </a:lnTo>
                    <a:lnTo>
                      <a:pt x="33" y="622"/>
                    </a:lnTo>
                    <a:lnTo>
                      <a:pt x="35" y="575"/>
                    </a:lnTo>
                    <a:lnTo>
                      <a:pt x="41" y="519"/>
                    </a:lnTo>
                    <a:lnTo>
                      <a:pt x="58" y="455"/>
                    </a:lnTo>
                    <a:lnTo>
                      <a:pt x="86" y="386"/>
                    </a:lnTo>
                    <a:lnTo>
                      <a:pt x="129" y="313"/>
                    </a:lnTo>
                    <a:lnTo>
                      <a:pt x="143" y="279"/>
                    </a:lnTo>
                    <a:lnTo>
                      <a:pt x="149" y="235"/>
                    </a:lnTo>
                    <a:lnTo>
                      <a:pt x="144" y="184"/>
                    </a:lnTo>
                    <a:lnTo>
                      <a:pt x="131" y="134"/>
                    </a:lnTo>
                    <a:lnTo>
                      <a:pt x="109" y="85"/>
                    </a:lnTo>
                    <a:lnTo>
                      <a:pt x="81" y="44"/>
                    </a:lnTo>
                    <a:lnTo>
                      <a:pt x="44" y="14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</p:grpSp>
        <p:sp>
          <p:nvSpPr>
            <p:cNvPr id="6" name="Freeform 11"/>
            <p:cNvSpPr>
              <a:spLocks/>
            </p:cNvSpPr>
            <p:nvPr userDrawn="1"/>
          </p:nvSpPr>
          <p:spPr bwMode="ltGray">
            <a:xfrm rot="373331" flipH="1">
              <a:off x="22" y="1957"/>
              <a:ext cx="323" cy="649"/>
            </a:xfrm>
            <a:custGeom>
              <a:avLst/>
              <a:gdLst/>
              <a:ahLst/>
              <a:cxnLst>
                <a:cxn ang="0">
                  <a:pos x="94" y="0"/>
                </a:cxn>
                <a:cxn ang="0">
                  <a:pos x="105" y="9"/>
                </a:cxn>
                <a:cxn ang="0">
                  <a:pos x="115" y="27"/>
                </a:cxn>
                <a:cxn ang="0">
                  <a:pos x="123" y="50"/>
                </a:cxn>
                <a:cxn ang="0">
                  <a:pos x="128" y="78"/>
                </a:cxn>
                <a:cxn ang="0">
                  <a:pos x="127" y="111"/>
                </a:cxn>
                <a:cxn ang="0">
                  <a:pos x="116" y="145"/>
                </a:cxn>
                <a:cxn ang="0">
                  <a:pos x="94" y="181"/>
                </a:cxn>
                <a:cxn ang="0">
                  <a:pos x="60" y="217"/>
                </a:cxn>
                <a:cxn ang="0">
                  <a:pos x="49" y="213"/>
                </a:cxn>
                <a:cxn ang="0">
                  <a:pos x="38" y="210"/>
                </a:cxn>
                <a:cxn ang="0">
                  <a:pos x="26" y="205"/>
                </a:cxn>
                <a:cxn ang="0">
                  <a:pos x="16" y="201"/>
                </a:cxn>
                <a:cxn ang="0">
                  <a:pos x="8" y="196"/>
                </a:cxn>
                <a:cxn ang="0">
                  <a:pos x="2" y="190"/>
                </a:cxn>
                <a:cxn ang="0">
                  <a:pos x="0" y="183"/>
                </a:cxn>
                <a:cxn ang="0">
                  <a:pos x="1" y="178"/>
                </a:cxn>
                <a:cxn ang="0">
                  <a:pos x="13" y="171"/>
                </a:cxn>
                <a:cxn ang="0">
                  <a:pos x="29" y="161"/>
                </a:cxn>
                <a:cxn ang="0">
                  <a:pos x="46" y="150"/>
                </a:cxn>
                <a:cxn ang="0">
                  <a:pos x="63" y="134"/>
                </a:cxn>
                <a:cxn ang="0">
                  <a:pos x="79" y="112"/>
                </a:cxn>
                <a:cxn ang="0">
                  <a:pos x="91" y="83"/>
                </a:cxn>
                <a:cxn ang="0">
                  <a:pos x="97" y="46"/>
                </a:cxn>
                <a:cxn ang="0">
                  <a:pos x="94" y="0"/>
                </a:cxn>
              </a:cxnLst>
              <a:rect l="0" t="0" r="r" b="b"/>
              <a:pathLst>
                <a:path w="128" h="217">
                  <a:moveTo>
                    <a:pt x="94" y="0"/>
                  </a:moveTo>
                  <a:lnTo>
                    <a:pt x="105" y="9"/>
                  </a:lnTo>
                  <a:lnTo>
                    <a:pt x="115" y="27"/>
                  </a:lnTo>
                  <a:lnTo>
                    <a:pt x="123" y="50"/>
                  </a:lnTo>
                  <a:lnTo>
                    <a:pt x="128" y="78"/>
                  </a:lnTo>
                  <a:lnTo>
                    <a:pt x="127" y="111"/>
                  </a:lnTo>
                  <a:lnTo>
                    <a:pt x="116" y="145"/>
                  </a:lnTo>
                  <a:lnTo>
                    <a:pt x="94" y="181"/>
                  </a:lnTo>
                  <a:lnTo>
                    <a:pt x="60" y="217"/>
                  </a:lnTo>
                  <a:lnTo>
                    <a:pt x="49" y="213"/>
                  </a:lnTo>
                  <a:lnTo>
                    <a:pt x="38" y="210"/>
                  </a:lnTo>
                  <a:lnTo>
                    <a:pt x="26" y="205"/>
                  </a:lnTo>
                  <a:lnTo>
                    <a:pt x="16" y="201"/>
                  </a:lnTo>
                  <a:lnTo>
                    <a:pt x="8" y="196"/>
                  </a:lnTo>
                  <a:lnTo>
                    <a:pt x="2" y="190"/>
                  </a:lnTo>
                  <a:lnTo>
                    <a:pt x="0" y="183"/>
                  </a:lnTo>
                  <a:lnTo>
                    <a:pt x="1" y="178"/>
                  </a:lnTo>
                  <a:lnTo>
                    <a:pt x="13" y="171"/>
                  </a:lnTo>
                  <a:lnTo>
                    <a:pt x="29" y="161"/>
                  </a:lnTo>
                  <a:lnTo>
                    <a:pt x="46" y="150"/>
                  </a:lnTo>
                  <a:lnTo>
                    <a:pt x="63" y="134"/>
                  </a:lnTo>
                  <a:lnTo>
                    <a:pt x="79" y="112"/>
                  </a:lnTo>
                  <a:lnTo>
                    <a:pt x="91" y="83"/>
                  </a:lnTo>
                  <a:lnTo>
                    <a:pt x="97" y="46"/>
                  </a:lnTo>
                  <a:lnTo>
                    <a:pt x="94" y="0"/>
                  </a:lnTo>
                  <a:close/>
                </a:path>
              </a:pathLst>
            </a:custGeom>
            <a:solidFill>
              <a:schemeClr val="folHlink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7" name="Freeform 12"/>
            <p:cNvSpPr>
              <a:spLocks/>
            </p:cNvSpPr>
            <p:nvPr userDrawn="1"/>
          </p:nvSpPr>
          <p:spPr bwMode="ltGray">
            <a:xfrm>
              <a:off x="168" y="1260"/>
              <a:ext cx="1259" cy="1532"/>
            </a:xfrm>
            <a:custGeom>
              <a:avLst/>
              <a:gdLst/>
              <a:ahLst/>
              <a:cxnLst>
                <a:cxn ang="0">
                  <a:pos x="891" y="1532"/>
                </a:cxn>
                <a:cxn ang="0">
                  <a:pos x="954" y="1452"/>
                </a:cxn>
                <a:cxn ang="0">
                  <a:pos x="1032" y="1338"/>
                </a:cxn>
                <a:cxn ang="0">
                  <a:pos x="1115" y="1188"/>
                </a:cxn>
                <a:cxn ang="0">
                  <a:pos x="1194" y="1023"/>
                </a:cxn>
                <a:cxn ang="0">
                  <a:pos x="1244" y="841"/>
                </a:cxn>
                <a:cxn ang="0">
                  <a:pos x="1259" y="647"/>
                </a:cxn>
                <a:cxn ang="0">
                  <a:pos x="1230" y="463"/>
                </a:cxn>
                <a:cxn ang="0">
                  <a:pos x="1140" y="294"/>
                </a:cxn>
                <a:cxn ang="0">
                  <a:pos x="1043" y="190"/>
                </a:cxn>
                <a:cxn ang="0">
                  <a:pos x="961" y="109"/>
                </a:cxn>
                <a:cxn ang="0">
                  <a:pos x="894" y="65"/>
                </a:cxn>
                <a:cxn ang="0">
                  <a:pos x="786" y="18"/>
                </a:cxn>
                <a:cxn ang="0">
                  <a:pos x="642" y="0"/>
                </a:cxn>
                <a:cxn ang="0">
                  <a:pos x="440" y="23"/>
                </a:cxn>
                <a:cxn ang="0">
                  <a:pos x="366" y="44"/>
                </a:cxn>
                <a:cxn ang="0">
                  <a:pos x="292" y="58"/>
                </a:cxn>
                <a:cxn ang="0">
                  <a:pos x="229" y="79"/>
                </a:cxn>
                <a:cxn ang="0">
                  <a:pos x="178" y="103"/>
                </a:cxn>
                <a:cxn ang="0">
                  <a:pos x="127" y="127"/>
                </a:cxn>
                <a:cxn ang="0">
                  <a:pos x="82" y="158"/>
                </a:cxn>
                <a:cxn ang="0">
                  <a:pos x="41" y="197"/>
                </a:cxn>
                <a:cxn ang="0">
                  <a:pos x="0" y="243"/>
                </a:cxn>
                <a:cxn ang="0">
                  <a:pos x="76" y="215"/>
                </a:cxn>
                <a:cxn ang="0">
                  <a:pos x="144" y="194"/>
                </a:cxn>
                <a:cxn ang="0">
                  <a:pos x="212" y="179"/>
                </a:cxn>
                <a:cxn ang="0">
                  <a:pos x="280" y="164"/>
                </a:cxn>
                <a:cxn ang="0">
                  <a:pos x="336" y="149"/>
                </a:cxn>
                <a:cxn ang="0">
                  <a:pos x="397" y="149"/>
                </a:cxn>
                <a:cxn ang="0">
                  <a:pos x="458" y="141"/>
                </a:cxn>
                <a:cxn ang="0">
                  <a:pos x="511" y="146"/>
                </a:cxn>
                <a:cxn ang="0">
                  <a:pos x="565" y="152"/>
                </a:cxn>
                <a:cxn ang="0">
                  <a:pos x="618" y="166"/>
                </a:cxn>
                <a:cxn ang="0">
                  <a:pos x="669" y="186"/>
                </a:cxn>
                <a:cxn ang="0">
                  <a:pos x="715" y="205"/>
                </a:cxn>
                <a:cxn ang="0">
                  <a:pos x="760" y="239"/>
                </a:cxn>
                <a:cxn ang="0">
                  <a:pos x="811" y="267"/>
                </a:cxn>
                <a:cxn ang="0">
                  <a:pos x="855" y="307"/>
                </a:cxn>
                <a:cxn ang="0">
                  <a:pos x="899" y="348"/>
                </a:cxn>
                <a:cxn ang="0">
                  <a:pos x="971" y="464"/>
                </a:cxn>
                <a:cxn ang="0">
                  <a:pos x="1016" y="606"/>
                </a:cxn>
                <a:cxn ang="0">
                  <a:pos x="1027" y="774"/>
                </a:cxn>
                <a:cxn ang="0">
                  <a:pos x="1022" y="939"/>
                </a:cxn>
                <a:cxn ang="0">
                  <a:pos x="1002" y="1117"/>
                </a:cxn>
                <a:cxn ang="0">
                  <a:pos x="966" y="1279"/>
                </a:cxn>
                <a:cxn ang="0">
                  <a:pos x="933" y="1421"/>
                </a:cxn>
                <a:cxn ang="0">
                  <a:pos x="891" y="1532"/>
                </a:cxn>
              </a:cxnLst>
              <a:rect l="0" t="0" r="r" b="b"/>
              <a:pathLst>
                <a:path w="1259" h="1532">
                  <a:moveTo>
                    <a:pt x="891" y="1532"/>
                  </a:moveTo>
                  <a:lnTo>
                    <a:pt x="954" y="1452"/>
                  </a:lnTo>
                  <a:lnTo>
                    <a:pt x="1032" y="1338"/>
                  </a:lnTo>
                  <a:lnTo>
                    <a:pt x="1115" y="1188"/>
                  </a:lnTo>
                  <a:lnTo>
                    <a:pt x="1194" y="1023"/>
                  </a:lnTo>
                  <a:lnTo>
                    <a:pt x="1244" y="841"/>
                  </a:lnTo>
                  <a:lnTo>
                    <a:pt x="1259" y="647"/>
                  </a:lnTo>
                  <a:lnTo>
                    <a:pt x="1230" y="463"/>
                  </a:lnTo>
                  <a:lnTo>
                    <a:pt x="1140" y="294"/>
                  </a:lnTo>
                  <a:lnTo>
                    <a:pt x="1043" y="190"/>
                  </a:lnTo>
                  <a:lnTo>
                    <a:pt x="961" y="109"/>
                  </a:lnTo>
                  <a:lnTo>
                    <a:pt x="894" y="65"/>
                  </a:lnTo>
                  <a:lnTo>
                    <a:pt x="786" y="18"/>
                  </a:lnTo>
                  <a:lnTo>
                    <a:pt x="642" y="0"/>
                  </a:lnTo>
                  <a:lnTo>
                    <a:pt x="440" y="23"/>
                  </a:lnTo>
                  <a:lnTo>
                    <a:pt x="366" y="44"/>
                  </a:lnTo>
                  <a:lnTo>
                    <a:pt x="292" y="58"/>
                  </a:lnTo>
                  <a:lnTo>
                    <a:pt x="229" y="79"/>
                  </a:lnTo>
                  <a:lnTo>
                    <a:pt x="178" y="103"/>
                  </a:lnTo>
                  <a:lnTo>
                    <a:pt x="127" y="127"/>
                  </a:lnTo>
                  <a:lnTo>
                    <a:pt x="82" y="158"/>
                  </a:lnTo>
                  <a:lnTo>
                    <a:pt x="41" y="197"/>
                  </a:lnTo>
                  <a:lnTo>
                    <a:pt x="0" y="243"/>
                  </a:lnTo>
                  <a:lnTo>
                    <a:pt x="76" y="215"/>
                  </a:lnTo>
                  <a:lnTo>
                    <a:pt x="144" y="194"/>
                  </a:lnTo>
                  <a:lnTo>
                    <a:pt x="212" y="179"/>
                  </a:lnTo>
                  <a:lnTo>
                    <a:pt x="280" y="164"/>
                  </a:lnTo>
                  <a:lnTo>
                    <a:pt x="336" y="149"/>
                  </a:lnTo>
                  <a:lnTo>
                    <a:pt x="397" y="149"/>
                  </a:lnTo>
                  <a:lnTo>
                    <a:pt x="458" y="141"/>
                  </a:lnTo>
                  <a:lnTo>
                    <a:pt x="511" y="146"/>
                  </a:lnTo>
                  <a:lnTo>
                    <a:pt x="565" y="152"/>
                  </a:lnTo>
                  <a:lnTo>
                    <a:pt x="618" y="166"/>
                  </a:lnTo>
                  <a:lnTo>
                    <a:pt x="669" y="186"/>
                  </a:lnTo>
                  <a:lnTo>
                    <a:pt x="715" y="205"/>
                  </a:lnTo>
                  <a:lnTo>
                    <a:pt x="760" y="239"/>
                  </a:lnTo>
                  <a:lnTo>
                    <a:pt x="811" y="267"/>
                  </a:lnTo>
                  <a:lnTo>
                    <a:pt x="855" y="307"/>
                  </a:lnTo>
                  <a:lnTo>
                    <a:pt x="899" y="348"/>
                  </a:lnTo>
                  <a:lnTo>
                    <a:pt x="971" y="464"/>
                  </a:lnTo>
                  <a:lnTo>
                    <a:pt x="1016" y="606"/>
                  </a:lnTo>
                  <a:lnTo>
                    <a:pt x="1027" y="774"/>
                  </a:lnTo>
                  <a:lnTo>
                    <a:pt x="1022" y="939"/>
                  </a:lnTo>
                  <a:lnTo>
                    <a:pt x="1002" y="1117"/>
                  </a:lnTo>
                  <a:lnTo>
                    <a:pt x="966" y="1279"/>
                  </a:lnTo>
                  <a:lnTo>
                    <a:pt x="933" y="1421"/>
                  </a:lnTo>
                  <a:lnTo>
                    <a:pt x="891" y="1532"/>
                  </a:lnTo>
                  <a:close/>
                </a:path>
              </a:pathLst>
            </a:custGeom>
            <a:solidFill>
              <a:schemeClr val="folHlink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8" name="Freeform 13"/>
            <p:cNvSpPr>
              <a:spLocks/>
            </p:cNvSpPr>
            <p:nvPr userDrawn="1"/>
          </p:nvSpPr>
          <p:spPr bwMode="ltGray">
            <a:xfrm>
              <a:off x="0" y="2610"/>
              <a:ext cx="801" cy="459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37" y="69"/>
                </a:cxn>
                <a:cxn ang="0">
                  <a:pos x="68" y="132"/>
                </a:cxn>
                <a:cxn ang="0">
                  <a:pos x="110" y="188"/>
                </a:cxn>
                <a:cxn ang="0">
                  <a:pos x="149" y="229"/>
                </a:cxn>
                <a:cxn ang="0">
                  <a:pos x="192" y="278"/>
                </a:cxn>
                <a:cxn ang="0">
                  <a:pos x="250" y="314"/>
                </a:cxn>
                <a:cxn ang="0">
                  <a:pos x="308" y="336"/>
                </a:cxn>
                <a:cxn ang="0">
                  <a:pos x="365" y="365"/>
                </a:cxn>
                <a:cxn ang="0">
                  <a:pos x="430" y="381"/>
                </a:cxn>
                <a:cxn ang="0">
                  <a:pos x="501" y="390"/>
                </a:cxn>
                <a:cxn ang="0">
                  <a:pos x="573" y="392"/>
                </a:cxn>
                <a:cxn ang="0">
                  <a:pos x="646" y="381"/>
                </a:cxn>
                <a:cxn ang="0">
                  <a:pos x="726" y="362"/>
                </a:cxn>
                <a:cxn ang="0">
                  <a:pos x="801" y="335"/>
                </a:cxn>
                <a:cxn ang="0">
                  <a:pos x="731" y="377"/>
                </a:cxn>
                <a:cxn ang="0">
                  <a:pos x="662" y="404"/>
                </a:cxn>
                <a:cxn ang="0">
                  <a:pos x="594" y="432"/>
                </a:cxn>
                <a:cxn ang="0">
                  <a:pos x="532" y="445"/>
                </a:cxn>
                <a:cxn ang="0">
                  <a:pos x="471" y="459"/>
                </a:cxn>
                <a:cxn ang="0">
                  <a:pos x="411" y="458"/>
                </a:cxn>
                <a:cxn ang="0">
                  <a:pos x="350" y="458"/>
                </a:cxn>
                <a:cxn ang="0">
                  <a:pos x="291" y="450"/>
                </a:cxn>
                <a:cxn ang="0">
                  <a:pos x="244" y="436"/>
                </a:cxn>
                <a:cxn ang="0">
                  <a:pos x="192" y="415"/>
                </a:cxn>
                <a:cxn ang="0">
                  <a:pos x="145" y="394"/>
                </a:cxn>
                <a:cxn ang="0">
                  <a:pos x="100" y="373"/>
                </a:cxn>
                <a:cxn ang="0">
                  <a:pos x="60" y="347"/>
                </a:cxn>
                <a:cxn ang="0">
                  <a:pos x="0" y="294"/>
                </a:cxn>
                <a:cxn ang="0">
                  <a:pos x="0" y="0"/>
                </a:cxn>
              </a:cxnLst>
              <a:rect l="0" t="0" r="r" b="b"/>
              <a:pathLst>
                <a:path w="801" h="459">
                  <a:moveTo>
                    <a:pt x="0" y="0"/>
                  </a:moveTo>
                  <a:lnTo>
                    <a:pt x="37" y="69"/>
                  </a:lnTo>
                  <a:lnTo>
                    <a:pt x="68" y="132"/>
                  </a:lnTo>
                  <a:lnTo>
                    <a:pt x="110" y="188"/>
                  </a:lnTo>
                  <a:lnTo>
                    <a:pt x="149" y="229"/>
                  </a:lnTo>
                  <a:lnTo>
                    <a:pt x="192" y="278"/>
                  </a:lnTo>
                  <a:lnTo>
                    <a:pt x="250" y="314"/>
                  </a:lnTo>
                  <a:lnTo>
                    <a:pt x="308" y="336"/>
                  </a:lnTo>
                  <a:lnTo>
                    <a:pt x="365" y="365"/>
                  </a:lnTo>
                  <a:lnTo>
                    <a:pt x="430" y="381"/>
                  </a:lnTo>
                  <a:lnTo>
                    <a:pt x="501" y="390"/>
                  </a:lnTo>
                  <a:lnTo>
                    <a:pt x="573" y="392"/>
                  </a:lnTo>
                  <a:lnTo>
                    <a:pt x="646" y="381"/>
                  </a:lnTo>
                  <a:lnTo>
                    <a:pt x="726" y="362"/>
                  </a:lnTo>
                  <a:lnTo>
                    <a:pt x="801" y="335"/>
                  </a:lnTo>
                  <a:lnTo>
                    <a:pt x="731" y="377"/>
                  </a:lnTo>
                  <a:lnTo>
                    <a:pt x="662" y="404"/>
                  </a:lnTo>
                  <a:lnTo>
                    <a:pt x="594" y="432"/>
                  </a:lnTo>
                  <a:lnTo>
                    <a:pt x="532" y="445"/>
                  </a:lnTo>
                  <a:lnTo>
                    <a:pt x="471" y="459"/>
                  </a:lnTo>
                  <a:lnTo>
                    <a:pt x="411" y="458"/>
                  </a:lnTo>
                  <a:lnTo>
                    <a:pt x="350" y="458"/>
                  </a:lnTo>
                  <a:lnTo>
                    <a:pt x="291" y="450"/>
                  </a:lnTo>
                  <a:lnTo>
                    <a:pt x="244" y="436"/>
                  </a:lnTo>
                  <a:lnTo>
                    <a:pt x="192" y="415"/>
                  </a:lnTo>
                  <a:lnTo>
                    <a:pt x="145" y="394"/>
                  </a:lnTo>
                  <a:lnTo>
                    <a:pt x="100" y="373"/>
                  </a:lnTo>
                  <a:lnTo>
                    <a:pt x="60" y="347"/>
                  </a:lnTo>
                  <a:lnTo>
                    <a:pt x="0" y="29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folHlink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9" name="Freeform 14"/>
            <p:cNvSpPr>
              <a:spLocks/>
            </p:cNvSpPr>
            <p:nvPr userDrawn="1"/>
          </p:nvSpPr>
          <p:spPr bwMode="ltGray">
            <a:xfrm rot="373331" flipH="1">
              <a:off x="898" y="2855"/>
              <a:ext cx="354" cy="464"/>
            </a:xfrm>
            <a:custGeom>
              <a:avLst/>
              <a:gdLst/>
              <a:ahLst/>
              <a:cxnLst>
                <a:cxn ang="0">
                  <a:pos x="75" y="0"/>
                </a:cxn>
                <a:cxn ang="0">
                  <a:pos x="0" y="25"/>
                </a:cxn>
                <a:cxn ang="0">
                  <a:pos x="3" y="26"/>
                </a:cxn>
                <a:cxn ang="0">
                  <a:pos x="14" y="29"/>
                </a:cxn>
                <a:cxn ang="0">
                  <a:pos x="29" y="36"/>
                </a:cxn>
                <a:cxn ang="0">
                  <a:pos x="46" y="47"/>
                </a:cxn>
                <a:cxn ang="0">
                  <a:pos x="66" y="62"/>
                </a:cxn>
                <a:cxn ang="0">
                  <a:pos x="84" y="80"/>
                </a:cxn>
                <a:cxn ang="0">
                  <a:pos x="102" y="103"/>
                </a:cxn>
                <a:cxn ang="0">
                  <a:pos x="116" y="132"/>
                </a:cxn>
                <a:cxn ang="0">
                  <a:pos x="117" y="120"/>
                </a:cxn>
                <a:cxn ang="0">
                  <a:pos x="115" y="107"/>
                </a:cxn>
                <a:cxn ang="0">
                  <a:pos x="108" y="90"/>
                </a:cxn>
                <a:cxn ang="0">
                  <a:pos x="99" y="74"/>
                </a:cxn>
                <a:cxn ang="0">
                  <a:pos x="89" y="58"/>
                </a:cxn>
                <a:cxn ang="0">
                  <a:pos x="78" y="45"/>
                </a:cxn>
                <a:cxn ang="0">
                  <a:pos x="67" y="36"/>
                </a:cxn>
                <a:cxn ang="0">
                  <a:pos x="58" y="32"/>
                </a:cxn>
                <a:cxn ang="0">
                  <a:pos x="69" y="29"/>
                </a:cxn>
                <a:cxn ang="0">
                  <a:pos x="79" y="28"/>
                </a:cxn>
                <a:cxn ang="0">
                  <a:pos x="89" y="26"/>
                </a:cxn>
                <a:cxn ang="0">
                  <a:pos x="98" y="25"/>
                </a:cxn>
                <a:cxn ang="0">
                  <a:pos x="105" y="24"/>
                </a:cxn>
                <a:cxn ang="0">
                  <a:pos x="109" y="22"/>
                </a:cxn>
                <a:cxn ang="0">
                  <a:pos x="113" y="21"/>
                </a:cxn>
                <a:cxn ang="0">
                  <a:pos x="114" y="21"/>
                </a:cxn>
                <a:cxn ang="0">
                  <a:pos x="75" y="0"/>
                </a:cxn>
              </a:cxnLst>
              <a:rect l="0" t="0" r="r" b="b"/>
              <a:pathLst>
                <a:path w="117" h="132">
                  <a:moveTo>
                    <a:pt x="75" y="0"/>
                  </a:moveTo>
                  <a:lnTo>
                    <a:pt x="0" y="25"/>
                  </a:lnTo>
                  <a:lnTo>
                    <a:pt x="3" y="26"/>
                  </a:lnTo>
                  <a:lnTo>
                    <a:pt x="14" y="29"/>
                  </a:lnTo>
                  <a:lnTo>
                    <a:pt x="29" y="36"/>
                  </a:lnTo>
                  <a:lnTo>
                    <a:pt x="46" y="47"/>
                  </a:lnTo>
                  <a:lnTo>
                    <a:pt x="66" y="62"/>
                  </a:lnTo>
                  <a:lnTo>
                    <a:pt x="84" y="80"/>
                  </a:lnTo>
                  <a:lnTo>
                    <a:pt x="102" y="103"/>
                  </a:lnTo>
                  <a:lnTo>
                    <a:pt x="116" y="132"/>
                  </a:lnTo>
                  <a:lnTo>
                    <a:pt x="117" y="120"/>
                  </a:lnTo>
                  <a:lnTo>
                    <a:pt x="115" y="107"/>
                  </a:lnTo>
                  <a:lnTo>
                    <a:pt x="108" y="90"/>
                  </a:lnTo>
                  <a:lnTo>
                    <a:pt x="99" y="74"/>
                  </a:lnTo>
                  <a:lnTo>
                    <a:pt x="89" y="58"/>
                  </a:lnTo>
                  <a:lnTo>
                    <a:pt x="78" y="45"/>
                  </a:lnTo>
                  <a:lnTo>
                    <a:pt x="67" y="36"/>
                  </a:lnTo>
                  <a:lnTo>
                    <a:pt x="58" y="32"/>
                  </a:lnTo>
                  <a:lnTo>
                    <a:pt x="69" y="29"/>
                  </a:lnTo>
                  <a:lnTo>
                    <a:pt x="79" y="28"/>
                  </a:lnTo>
                  <a:lnTo>
                    <a:pt x="89" y="26"/>
                  </a:lnTo>
                  <a:lnTo>
                    <a:pt x="98" y="25"/>
                  </a:lnTo>
                  <a:lnTo>
                    <a:pt x="105" y="24"/>
                  </a:lnTo>
                  <a:lnTo>
                    <a:pt x="109" y="22"/>
                  </a:lnTo>
                  <a:lnTo>
                    <a:pt x="113" y="21"/>
                  </a:lnTo>
                  <a:lnTo>
                    <a:pt x="114" y="21"/>
                  </a:lnTo>
                  <a:lnTo>
                    <a:pt x="75" y="0"/>
                  </a:lnTo>
                  <a:close/>
                </a:path>
              </a:pathLst>
            </a:custGeom>
            <a:solidFill>
              <a:schemeClr val="folHlink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10" name="Freeform 15"/>
            <p:cNvSpPr>
              <a:spLocks/>
            </p:cNvSpPr>
            <p:nvPr userDrawn="1"/>
          </p:nvSpPr>
          <p:spPr bwMode="ltGray">
            <a:xfrm rot="373331" flipH="1">
              <a:off x="799" y="2979"/>
              <a:ext cx="87" cy="274"/>
            </a:xfrm>
            <a:custGeom>
              <a:avLst/>
              <a:gdLst/>
              <a:ahLst/>
              <a:cxnLst>
                <a:cxn ang="0">
                  <a:pos x="29" y="0"/>
                </a:cxn>
                <a:cxn ang="0">
                  <a:pos x="23" y="0"/>
                </a:cxn>
                <a:cxn ang="0">
                  <a:pos x="16" y="4"/>
                </a:cxn>
                <a:cxn ang="0">
                  <a:pos x="9" y="9"/>
                </a:cxn>
                <a:cxn ang="0">
                  <a:pos x="4" y="19"/>
                </a:cxn>
                <a:cxn ang="0">
                  <a:pos x="1" y="30"/>
                </a:cxn>
                <a:cxn ang="0">
                  <a:pos x="0" y="44"/>
                </a:cxn>
                <a:cxn ang="0">
                  <a:pos x="3" y="60"/>
                </a:cxn>
                <a:cxn ang="0">
                  <a:pos x="11" y="77"/>
                </a:cxn>
                <a:cxn ang="0">
                  <a:pos x="15" y="53"/>
                </a:cxn>
                <a:cxn ang="0">
                  <a:pos x="19" y="37"/>
                </a:cxn>
                <a:cxn ang="0">
                  <a:pos x="23" y="22"/>
                </a:cxn>
                <a:cxn ang="0">
                  <a:pos x="29" y="0"/>
                </a:cxn>
              </a:cxnLst>
              <a:rect l="0" t="0" r="r" b="b"/>
              <a:pathLst>
                <a:path w="29" h="77">
                  <a:moveTo>
                    <a:pt x="29" y="0"/>
                  </a:moveTo>
                  <a:lnTo>
                    <a:pt x="23" y="0"/>
                  </a:lnTo>
                  <a:lnTo>
                    <a:pt x="16" y="4"/>
                  </a:lnTo>
                  <a:lnTo>
                    <a:pt x="9" y="9"/>
                  </a:lnTo>
                  <a:lnTo>
                    <a:pt x="4" y="19"/>
                  </a:lnTo>
                  <a:lnTo>
                    <a:pt x="1" y="30"/>
                  </a:lnTo>
                  <a:lnTo>
                    <a:pt x="0" y="44"/>
                  </a:lnTo>
                  <a:lnTo>
                    <a:pt x="3" y="60"/>
                  </a:lnTo>
                  <a:lnTo>
                    <a:pt x="11" y="77"/>
                  </a:lnTo>
                  <a:lnTo>
                    <a:pt x="15" y="53"/>
                  </a:lnTo>
                  <a:lnTo>
                    <a:pt x="19" y="37"/>
                  </a:lnTo>
                  <a:lnTo>
                    <a:pt x="23" y="22"/>
                  </a:lnTo>
                  <a:lnTo>
                    <a:pt x="29" y="0"/>
                  </a:lnTo>
                  <a:close/>
                </a:path>
              </a:pathLst>
            </a:custGeom>
            <a:solidFill>
              <a:schemeClr val="folHlink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11" name="Freeform 16"/>
            <p:cNvSpPr>
              <a:spLocks/>
            </p:cNvSpPr>
            <p:nvPr userDrawn="1"/>
          </p:nvSpPr>
          <p:spPr bwMode="ltGray">
            <a:xfrm>
              <a:off x="1190" y="3273"/>
              <a:ext cx="1108" cy="1047"/>
            </a:xfrm>
            <a:custGeom>
              <a:avLst/>
              <a:gdLst/>
              <a:ahLst/>
              <a:cxnLst>
                <a:cxn ang="0">
                  <a:pos x="784" y="1047"/>
                </a:cxn>
                <a:cxn ang="0">
                  <a:pos x="692" y="1011"/>
                </a:cxn>
                <a:cxn ang="0">
                  <a:pos x="607" y="945"/>
                </a:cxn>
                <a:cxn ang="0">
                  <a:pos x="517" y="861"/>
                </a:cxn>
                <a:cxn ang="0">
                  <a:pos x="432" y="776"/>
                </a:cxn>
                <a:cxn ang="0">
                  <a:pos x="350" y="677"/>
                </a:cxn>
                <a:cxn ang="0">
                  <a:pos x="266" y="563"/>
                </a:cxn>
                <a:cxn ang="0">
                  <a:pos x="188" y="447"/>
                </a:cxn>
                <a:cxn ang="0">
                  <a:pos x="122" y="325"/>
                </a:cxn>
                <a:cxn ang="0">
                  <a:pos x="65" y="211"/>
                </a:cxn>
                <a:cxn ang="0">
                  <a:pos x="21" y="101"/>
                </a:cxn>
                <a:cxn ang="0">
                  <a:pos x="0" y="0"/>
                </a:cxn>
                <a:cxn ang="0">
                  <a:pos x="109" y="217"/>
                </a:cxn>
                <a:cxn ang="0">
                  <a:pos x="209" y="378"/>
                </a:cxn>
                <a:cxn ang="0">
                  <a:pos x="294" y="500"/>
                </a:cxn>
                <a:cxn ang="0">
                  <a:pos x="373" y="590"/>
                </a:cxn>
                <a:cxn ang="0">
                  <a:pos x="441" y="661"/>
                </a:cxn>
                <a:cxn ang="0">
                  <a:pos x="506" y="713"/>
                </a:cxn>
                <a:cxn ang="0">
                  <a:pos x="564" y="754"/>
                </a:cxn>
                <a:cxn ang="0">
                  <a:pos x="620" y="801"/>
                </a:cxn>
                <a:cxn ang="0">
                  <a:pos x="754" y="899"/>
                </a:cxn>
                <a:cxn ang="0">
                  <a:pos x="925" y="977"/>
                </a:cxn>
                <a:cxn ang="0">
                  <a:pos x="1108" y="1047"/>
                </a:cxn>
                <a:cxn ang="0">
                  <a:pos x="784" y="1047"/>
                </a:cxn>
              </a:cxnLst>
              <a:rect l="0" t="0" r="r" b="b"/>
              <a:pathLst>
                <a:path w="1108" h="1047">
                  <a:moveTo>
                    <a:pt x="784" y="1047"/>
                  </a:moveTo>
                  <a:lnTo>
                    <a:pt x="692" y="1011"/>
                  </a:lnTo>
                  <a:lnTo>
                    <a:pt x="607" y="945"/>
                  </a:lnTo>
                  <a:lnTo>
                    <a:pt x="517" y="861"/>
                  </a:lnTo>
                  <a:lnTo>
                    <a:pt x="432" y="776"/>
                  </a:lnTo>
                  <a:lnTo>
                    <a:pt x="350" y="677"/>
                  </a:lnTo>
                  <a:lnTo>
                    <a:pt x="266" y="563"/>
                  </a:lnTo>
                  <a:lnTo>
                    <a:pt x="188" y="447"/>
                  </a:lnTo>
                  <a:lnTo>
                    <a:pt x="122" y="325"/>
                  </a:lnTo>
                  <a:lnTo>
                    <a:pt x="65" y="211"/>
                  </a:lnTo>
                  <a:lnTo>
                    <a:pt x="21" y="101"/>
                  </a:lnTo>
                  <a:lnTo>
                    <a:pt x="0" y="0"/>
                  </a:lnTo>
                  <a:lnTo>
                    <a:pt x="109" y="217"/>
                  </a:lnTo>
                  <a:lnTo>
                    <a:pt x="209" y="378"/>
                  </a:lnTo>
                  <a:lnTo>
                    <a:pt x="294" y="500"/>
                  </a:lnTo>
                  <a:lnTo>
                    <a:pt x="373" y="590"/>
                  </a:lnTo>
                  <a:lnTo>
                    <a:pt x="441" y="661"/>
                  </a:lnTo>
                  <a:lnTo>
                    <a:pt x="506" y="713"/>
                  </a:lnTo>
                  <a:lnTo>
                    <a:pt x="564" y="754"/>
                  </a:lnTo>
                  <a:lnTo>
                    <a:pt x="620" y="801"/>
                  </a:lnTo>
                  <a:lnTo>
                    <a:pt x="754" y="899"/>
                  </a:lnTo>
                  <a:lnTo>
                    <a:pt x="925" y="977"/>
                  </a:lnTo>
                  <a:lnTo>
                    <a:pt x="1108" y="1047"/>
                  </a:lnTo>
                  <a:lnTo>
                    <a:pt x="784" y="1047"/>
                  </a:lnTo>
                  <a:close/>
                </a:path>
              </a:pathLst>
            </a:custGeom>
            <a:solidFill>
              <a:schemeClr val="folHlink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grpSp>
          <p:nvGrpSpPr>
            <p:cNvPr id="12" name="Group 17"/>
            <p:cNvGrpSpPr>
              <a:grpSpLocks/>
            </p:cNvGrpSpPr>
            <p:nvPr userDrawn="1"/>
          </p:nvGrpSpPr>
          <p:grpSpPr bwMode="auto">
            <a:xfrm rot="3220060">
              <a:off x="2636" y="751"/>
              <a:ext cx="569" cy="636"/>
              <a:chOff x="1727" y="866"/>
              <a:chExt cx="129" cy="157"/>
            </a:xfrm>
          </p:grpSpPr>
          <p:sp>
            <p:nvSpPr>
              <p:cNvPr id="36" name="Freeform 18"/>
              <p:cNvSpPr>
                <a:spLocks/>
              </p:cNvSpPr>
              <p:nvPr userDrawn="1"/>
            </p:nvSpPr>
            <p:spPr bwMode="ltGray">
              <a:xfrm>
                <a:off x="1727" y="866"/>
                <a:ext cx="41" cy="59"/>
              </a:xfrm>
              <a:custGeom>
                <a:avLst/>
                <a:gdLst/>
                <a:ahLst/>
                <a:cxnLst>
                  <a:cxn ang="0">
                    <a:pos x="83" y="28"/>
                  </a:cxn>
                  <a:cxn ang="0">
                    <a:pos x="27" y="0"/>
                  </a:cxn>
                  <a:cxn ang="0">
                    <a:pos x="0" y="117"/>
                  </a:cxn>
                  <a:cxn ang="0">
                    <a:pos x="83" y="28"/>
                  </a:cxn>
                </a:cxnLst>
                <a:rect l="0" t="0" r="r" b="b"/>
                <a:pathLst>
                  <a:path w="83" h="117">
                    <a:moveTo>
                      <a:pt x="83" y="28"/>
                    </a:moveTo>
                    <a:lnTo>
                      <a:pt x="27" y="0"/>
                    </a:lnTo>
                    <a:lnTo>
                      <a:pt x="0" y="117"/>
                    </a:lnTo>
                    <a:lnTo>
                      <a:pt x="83" y="28"/>
                    </a:ln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37" name="Freeform 19"/>
              <p:cNvSpPr>
                <a:spLocks/>
              </p:cNvSpPr>
              <p:nvPr userDrawn="1"/>
            </p:nvSpPr>
            <p:spPr bwMode="ltGray">
              <a:xfrm>
                <a:off x="1786" y="894"/>
                <a:ext cx="70" cy="49"/>
              </a:xfrm>
              <a:custGeom>
                <a:avLst/>
                <a:gdLst/>
                <a:ahLst/>
                <a:cxnLst>
                  <a:cxn ang="0">
                    <a:pos x="0" y="98"/>
                  </a:cxn>
                  <a:cxn ang="0">
                    <a:pos x="118" y="0"/>
                  </a:cxn>
                  <a:cxn ang="0">
                    <a:pos x="140" y="49"/>
                  </a:cxn>
                  <a:cxn ang="0">
                    <a:pos x="0" y="98"/>
                  </a:cxn>
                </a:cxnLst>
                <a:rect l="0" t="0" r="r" b="b"/>
                <a:pathLst>
                  <a:path w="140" h="98">
                    <a:moveTo>
                      <a:pt x="0" y="98"/>
                    </a:moveTo>
                    <a:lnTo>
                      <a:pt x="118" y="0"/>
                    </a:lnTo>
                    <a:lnTo>
                      <a:pt x="140" y="49"/>
                    </a:lnTo>
                    <a:lnTo>
                      <a:pt x="0" y="98"/>
                    </a:ln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38" name="Freeform 20"/>
              <p:cNvSpPr>
                <a:spLocks/>
              </p:cNvSpPr>
              <p:nvPr userDrawn="1"/>
            </p:nvSpPr>
            <p:spPr bwMode="ltGray">
              <a:xfrm>
                <a:off x="1772" y="998"/>
                <a:ext cx="73" cy="25"/>
              </a:xfrm>
              <a:custGeom>
                <a:avLst/>
                <a:gdLst/>
                <a:ahLst/>
                <a:cxnLst>
                  <a:cxn ang="0">
                    <a:pos x="0" y="7"/>
                  </a:cxn>
                  <a:cxn ang="0">
                    <a:pos x="145" y="0"/>
                  </a:cxn>
                  <a:cxn ang="0">
                    <a:pos x="131" y="49"/>
                  </a:cxn>
                  <a:cxn ang="0">
                    <a:pos x="0" y="7"/>
                  </a:cxn>
                </a:cxnLst>
                <a:rect l="0" t="0" r="r" b="b"/>
                <a:pathLst>
                  <a:path w="145" h="49">
                    <a:moveTo>
                      <a:pt x="0" y="7"/>
                    </a:moveTo>
                    <a:lnTo>
                      <a:pt x="145" y="0"/>
                    </a:lnTo>
                    <a:lnTo>
                      <a:pt x="131" y="49"/>
                    </a:lnTo>
                    <a:lnTo>
                      <a:pt x="0" y="7"/>
                    </a:ln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</p:grpSp>
        <p:grpSp>
          <p:nvGrpSpPr>
            <p:cNvPr id="13" name="Group 21"/>
            <p:cNvGrpSpPr>
              <a:grpSpLocks/>
            </p:cNvGrpSpPr>
            <p:nvPr userDrawn="1"/>
          </p:nvGrpSpPr>
          <p:grpSpPr bwMode="auto">
            <a:xfrm rot="-6691250">
              <a:off x="3639" y="121"/>
              <a:ext cx="356" cy="608"/>
              <a:chOff x="1731" y="866"/>
              <a:chExt cx="129" cy="157"/>
            </a:xfrm>
          </p:grpSpPr>
          <p:sp>
            <p:nvSpPr>
              <p:cNvPr id="33" name="Freeform 22"/>
              <p:cNvSpPr>
                <a:spLocks/>
              </p:cNvSpPr>
              <p:nvPr userDrawn="1"/>
            </p:nvSpPr>
            <p:spPr bwMode="ltGray">
              <a:xfrm>
                <a:off x="1731" y="866"/>
                <a:ext cx="41" cy="59"/>
              </a:xfrm>
              <a:custGeom>
                <a:avLst/>
                <a:gdLst/>
                <a:ahLst/>
                <a:cxnLst>
                  <a:cxn ang="0">
                    <a:pos x="83" y="28"/>
                  </a:cxn>
                  <a:cxn ang="0">
                    <a:pos x="27" y="0"/>
                  </a:cxn>
                  <a:cxn ang="0">
                    <a:pos x="0" y="117"/>
                  </a:cxn>
                  <a:cxn ang="0">
                    <a:pos x="83" y="28"/>
                  </a:cxn>
                </a:cxnLst>
                <a:rect l="0" t="0" r="r" b="b"/>
                <a:pathLst>
                  <a:path w="83" h="117">
                    <a:moveTo>
                      <a:pt x="83" y="28"/>
                    </a:moveTo>
                    <a:lnTo>
                      <a:pt x="27" y="0"/>
                    </a:lnTo>
                    <a:lnTo>
                      <a:pt x="0" y="117"/>
                    </a:lnTo>
                    <a:lnTo>
                      <a:pt x="83" y="28"/>
                    </a:ln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34" name="Freeform 23"/>
              <p:cNvSpPr>
                <a:spLocks/>
              </p:cNvSpPr>
              <p:nvPr userDrawn="1"/>
            </p:nvSpPr>
            <p:spPr bwMode="ltGray">
              <a:xfrm>
                <a:off x="1790" y="894"/>
                <a:ext cx="70" cy="49"/>
              </a:xfrm>
              <a:custGeom>
                <a:avLst/>
                <a:gdLst/>
                <a:ahLst/>
                <a:cxnLst>
                  <a:cxn ang="0">
                    <a:pos x="0" y="98"/>
                  </a:cxn>
                  <a:cxn ang="0">
                    <a:pos x="118" y="0"/>
                  </a:cxn>
                  <a:cxn ang="0">
                    <a:pos x="140" y="49"/>
                  </a:cxn>
                  <a:cxn ang="0">
                    <a:pos x="0" y="98"/>
                  </a:cxn>
                </a:cxnLst>
                <a:rect l="0" t="0" r="r" b="b"/>
                <a:pathLst>
                  <a:path w="140" h="98">
                    <a:moveTo>
                      <a:pt x="0" y="98"/>
                    </a:moveTo>
                    <a:lnTo>
                      <a:pt x="118" y="0"/>
                    </a:lnTo>
                    <a:lnTo>
                      <a:pt x="140" y="49"/>
                    </a:lnTo>
                    <a:lnTo>
                      <a:pt x="0" y="98"/>
                    </a:ln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35" name="Freeform 24"/>
              <p:cNvSpPr>
                <a:spLocks/>
              </p:cNvSpPr>
              <p:nvPr userDrawn="1"/>
            </p:nvSpPr>
            <p:spPr bwMode="ltGray">
              <a:xfrm>
                <a:off x="1774" y="998"/>
                <a:ext cx="73" cy="25"/>
              </a:xfrm>
              <a:custGeom>
                <a:avLst/>
                <a:gdLst/>
                <a:ahLst/>
                <a:cxnLst>
                  <a:cxn ang="0">
                    <a:pos x="0" y="7"/>
                  </a:cxn>
                  <a:cxn ang="0">
                    <a:pos x="145" y="0"/>
                  </a:cxn>
                  <a:cxn ang="0">
                    <a:pos x="131" y="49"/>
                  </a:cxn>
                  <a:cxn ang="0">
                    <a:pos x="0" y="7"/>
                  </a:cxn>
                </a:cxnLst>
                <a:rect l="0" t="0" r="r" b="b"/>
                <a:pathLst>
                  <a:path w="145" h="49">
                    <a:moveTo>
                      <a:pt x="0" y="7"/>
                    </a:moveTo>
                    <a:lnTo>
                      <a:pt x="145" y="0"/>
                    </a:lnTo>
                    <a:lnTo>
                      <a:pt x="131" y="49"/>
                    </a:lnTo>
                    <a:lnTo>
                      <a:pt x="0" y="7"/>
                    </a:ln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</p:grpSp>
        <p:grpSp>
          <p:nvGrpSpPr>
            <p:cNvPr id="14" name="Group 25"/>
            <p:cNvGrpSpPr>
              <a:grpSpLocks/>
            </p:cNvGrpSpPr>
            <p:nvPr userDrawn="1"/>
          </p:nvGrpSpPr>
          <p:grpSpPr bwMode="auto">
            <a:xfrm rot="8524840">
              <a:off x="676" y="3304"/>
              <a:ext cx="500" cy="500"/>
              <a:chOff x="1727" y="870"/>
              <a:chExt cx="129" cy="156"/>
            </a:xfrm>
          </p:grpSpPr>
          <p:sp>
            <p:nvSpPr>
              <p:cNvPr id="30" name="Freeform 26"/>
              <p:cNvSpPr>
                <a:spLocks/>
              </p:cNvSpPr>
              <p:nvPr userDrawn="1"/>
            </p:nvSpPr>
            <p:spPr bwMode="ltGray">
              <a:xfrm>
                <a:off x="1727" y="870"/>
                <a:ext cx="41" cy="59"/>
              </a:xfrm>
              <a:custGeom>
                <a:avLst/>
                <a:gdLst/>
                <a:ahLst/>
                <a:cxnLst>
                  <a:cxn ang="0">
                    <a:pos x="83" y="28"/>
                  </a:cxn>
                  <a:cxn ang="0">
                    <a:pos x="27" y="0"/>
                  </a:cxn>
                  <a:cxn ang="0">
                    <a:pos x="0" y="117"/>
                  </a:cxn>
                  <a:cxn ang="0">
                    <a:pos x="83" y="28"/>
                  </a:cxn>
                </a:cxnLst>
                <a:rect l="0" t="0" r="r" b="b"/>
                <a:pathLst>
                  <a:path w="83" h="117">
                    <a:moveTo>
                      <a:pt x="83" y="28"/>
                    </a:moveTo>
                    <a:lnTo>
                      <a:pt x="27" y="0"/>
                    </a:lnTo>
                    <a:lnTo>
                      <a:pt x="0" y="117"/>
                    </a:lnTo>
                    <a:lnTo>
                      <a:pt x="83" y="28"/>
                    </a:ln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31" name="Freeform 27"/>
              <p:cNvSpPr>
                <a:spLocks/>
              </p:cNvSpPr>
              <p:nvPr userDrawn="1"/>
            </p:nvSpPr>
            <p:spPr bwMode="ltGray">
              <a:xfrm>
                <a:off x="1786" y="898"/>
                <a:ext cx="70" cy="49"/>
              </a:xfrm>
              <a:custGeom>
                <a:avLst/>
                <a:gdLst/>
                <a:ahLst/>
                <a:cxnLst>
                  <a:cxn ang="0">
                    <a:pos x="0" y="98"/>
                  </a:cxn>
                  <a:cxn ang="0">
                    <a:pos x="118" y="0"/>
                  </a:cxn>
                  <a:cxn ang="0">
                    <a:pos x="140" y="49"/>
                  </a:cxn>
                  <a:cxn ang="0">
                    <a:pos x="0" y="98"/>
                  </a:cxn>
                </a:cxnLst>
                <a:rect l="0" t="0" r="r" b="b"/>
                <a:pathLst>
                  <a:path w="140" h="98">
                    <a:moveTo>
                      <a:pt x="0" y="98"/>
                    </a:moveTo>
                    <a:lnTo>
                      <a:pt x="118" y="0"/>
                    </a:lnTo>
                    <a:lnTo>
                      <a:pt x="140" y="49"/>
                    </a:lnTo>
                    <a:lnTo>
                      <a:pt x="0" y="98"/>
                    </a:ln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32" name="Freeform 28"/>
              <p:cNvSpPr>
                <a:spLocks/>
              </p:cNvSpPr>
              <p:nvPr userDrawn="1"/>
            </p:nvSpPr>
            <p:spPr bwMode="ltGray">
              <a:xfrm>
                <a:off x="1772" y="1001"/>
                <a:ext cx="73" cy="25"/>
              </a:xfrm>
              <a:custGeom>
                <a:avLst/>
                <a:gdLst/>
                <a:ahLst/>
                <a:cxnLst>
                  <a:cxn ang="0">
                    <a:pos x="0" y="7"/>
                  </a:cxn>
                  <a:cxn ang="0">
                    <a:pos x="145" y="0"/>
                  </a:cxn>
                  <a:cxn ang="0">
                    <a:pos x="131" y="49"/>
                  </a:cxn>
                  <a:cxn ang="0">
                    <a:pos x="0" y="7"/>
                  </a:cxn>
                </a:cxnLst>
                <a:rect l="0" t="0" r="r" b="b"/>
                <a:pathLst>
                  <a:path w="145" h="49">
                    <a:moveTo>
                      <a:pt x="0" y="7"/>
                    </a:moveTo>
                    <a:lnTo>
                      <a:pt x="145" y="0"/>
                    </a:lnTo>
                    <a:lnTo>
                      <a:pt x="131" y="49"/>
                    </a:lnTo>
                    <a:lnTo>
                      <a:pt x="0" y="7"/>
                    </a:ln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</p:grpSp>
        <p:grpSp>
          <p:nvGrpSpPr>
            <p:cNvPr id="15" name="Group 29"/>
            <p:cNvGrpSpPr>
              <a:grpSpLocks/>
            </p:cNvGrpSpPr>
            <p:nvPr userDrawn="1"/>
          </p:nvGrpSpPr>
          <p:grpSpPr bwMode="auto">
            <a:xfrm rot="4106450" flipH="1">
              <a:off x="404" y="265"/>
              <a:ext cx="708" cy="891"/>
              <a:chOff x="1727" y="866"/>
              <a:chExt cx="129" cy="157"/>
            </a:xfrm>
          </p:grpSpPr>
          <p:sp>
            <p:nvSpPr>
              <p:cNvPr id="27" name="Freeform 30"/>
              <p:cNvSpPr>
                <a:spLocks/>
              </p:cNvSpPr>
              <p:nvPr userDrawn="1"/>
            </p:nvSpPr>
            <p:spPr bwMode="ltGray">
              <a:xfrm>
                <a:off x="1727" y="866"/>
                <a:ext cx="41" cy="59"/>
              </a:xfrm>
              <a:custGeom>
                <a:avLst/>
                <a:gdLst/>
                <a:ahLst/>
                <a:cxnLst>
                  <a:cxn ang="0">
                    <a:pos x="83" y="28"/>
                  </a:cxn>
                  <a:cxn ang="0">
                    <a:pos x="27" y="0"/>
                  </a:cxn>
                  <a:cxn ang="0">
                    <a:pos x="0" y="117"/>
                  </a:cxn>
                  <a:cxn ang="0">
                    <a:pos x="83" y="28"/>
                  </a:cxn>
                </a:cxnLst>
                <a:rect l="0" t="0" r="r" b="b"/>
                <a:pathLst>
                  <a:path w="83" h="117">
                    <a:moveTo>
                      <a:pt x="83" y="28"/>
                    </a:moveTo>
                    <a:lnTo>
                      <a:pt x="27" y="0"/>
                    </a:lnTo>
                    <a:lnTo>
                      <a:pt x="0" y="117"/>
                    </a:lnTo>
                    <a:lnTo>
                      <a:pt x="83" y="28"/>
                    </a:ln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28" name="Freeform 31"/>
              <p:cNvSpPr>
                <a:spLocks/>
              </p:cNvSpPr>
              <p:nvPr userDrawn="1"/>
            </p:nvSpPr>
            <p:spPr bwMode="ltGray">
              <a:xfrm>
                <a:off x="1786" y="894"/>
                <a:ext cx="70" cy="49"/>
              </a:xfrm>
              <a:custGeom>
                <a:avLst/>
                <a:gdLst/>
                <a:ahLst/>
                <a:cxnLst>
                  <a:cxn ang="0">
                    <a:pos x="0" y="98"/>
                  </a:cxn>
                  <a:cxn ang="0">
                    <a:pos x="118" y="0"/>
                  </a:cxn>
                  <a:cxn ang="0">
                    <a:pos x="140" y="49"/>
                  </a:cxn>
                  <a:cxn ang="0">
                    <a:pos x="0" y="98"/>
                  </a:cxn>
                </a:cxnLst>
                <a:rect l="0" t="0" r="r" b="b"/>
                <a:pathLst>
                  <a:path w="140" h="98">
                    <a:moveTo>
                      <a:pt x="0" y="98"/>
                    </a:moveTo>
                    <a:lnTo>
                      <a:pt x="118" y="0"/>
                    </a:lnTo>
                    <a:lnTo>
                      <a:pt x="140" y="49"/>
                    </a:lnTo>
                    <a:lnTo>
                      <a:pt x="0" y="98"/>
                    </a:ln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29" name="Freeform 32"/>
              <p:cNvSpPr>
                <a:spLocks/>
              </p:cNvSpPr>
              <p:nvPr userDrawn="1"/>
            </p:nvSpPr>
            <p:spPr bwMode="ltGray">
              <a:xfrm>
                <a:off x="1772" y="998"/>
                <a:ext cx="73" cy="25"/>
              </a:xfrm>
              <a:custGeom>
                <a:avLst/>
                <a:gdLst/>
                <a:ahLst/>
                <a:cxnLst>
                  <a:cxn ang="0">
                    <a:pos x="0" y="7"/>
                  </a:cxn>
                  <a:cxn ang="0">
                    <a:pos x="145" y="0"/>
                  </a:cxn>
                  <a:cxn ang="0">
                    <a:pos x="131" y="49"/>
                  </a:cxn>
                  <a:cxn ang="0">
                    <a:pos x="0" y="7"/>
                  </a:cxn>
                </a:cxnLst>
                <a:rect l="0" t="0" r="r" b="b"/>
                <a:pathLst>
                  <a:path w="145" h="49">
                    <a:moveTo>
                      <a:pt x="0" y="7"/>
                    </a:moveTo>
                    <a:lnTo>
                      <a:pt x="145" y="0"/>
                    </a:lnTo>
                    <a:lnTo>
                      <a:pt x="131" y="49"/>
                    </a:lnTo>
                    <a:lnTo>
                      <a:pt x="0" y="7"/>
                    </a:ln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</p:grpSp>
        <p:grpSp>
          <p:nvGrpSpPr>
            <p:cNvPr id="16" name="Group 33"/>
            <p:cNvGrpSpPr>
              <a:grpSpLocks/>
            </p:cNvGrpSpPr>
            <p:nvPr userDrawn="1"/>
          </p:nvGrpSpPr>
          <p:grpSpPr bwMode="auto">
            <a:xfrm rot="10015322" flipH="1">
              <a:off x="4621" y="2392"/>
              <a:ext cx="708" cy="891"/>
              <a:chOff x="1727" y="866"/>
              <a:chExt cx="129" cy="157"/>
            </a:xfrm>
          </p:grpSpPr>
          <p:sp>
            <p:nvSpPr>
              <p:cNvPr id="24" name="Freeform 34"/>
              <p:cNvSpPr>
                <a:spLocks/>
              </p:cNvSpPr>
              <p:nvPr userDrawn="1"/>
            </p:nvSpPr>
            <p:spPr bwMode="ltGray">
              <a:xfrm>
                <a:off x="1727" y="866"/>
                <a:ext cx="41" cy="59"/>
              </a:xfrm>
              <a:custGeom>
                <a:avLst/>
                <a:gdLst/>
                <a:ahLst/>
                <a:cxnLst>
                  <a:cxn ang="0">
                    <a:pos x="83" y="28"/>
                  </a:cxn>
                  <a:cxn ang="0">
                    <a:pos x="27" y="0"/>
                  </a:cxn>
                  <a:cxn ang="0">
                    <a:pos x="0" y="117"/>
                  </a:cxn>
                  <a:cxn ang="0">
                    <a:pos x="83" y="28"/>
                  </a:cxn>
                </a:cxnLst>
                <a:rect l="0" t="0" r="r" b="b"/>
                <a:pathLst>
                  <a:path w="83" h="117">
                    <a:moveTo>
                      <a:pt x="83" y="28"/>
                    </a:moveTo>
                    <a:lnTo>
                      <a:pt x="27" y="0"/>
                    </a:lnTo>
                    <a:lnTo>
                      <a:pt x="0" y="117"/>
                    </a:lnTo>
                    <a:lnTo>
                      <a:pt x="83" y="28"/>
                    </a:ln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25" name="Freeform 35"/>
              <p:cNvSpPr>
                <a:spLocks/>
              </p:cNvSpPr>
              <p:nvPr userDrawn="1"/>
            </p:nvSpPr>
            <p:spPr bwMode="ltGray">
              <a:xfrm>
                <a:off x="1786" y="894"/>
                <a:ext cx="70" cy="49"/>
              </a:xfrm>
              <a:custGeom>
                <a:avLst/>
                <a:gdLst/>
                <a:ahLst/>
                <a:cxnLst>
                  <a:cxn ang="0">
                    <a:pos x="0" y="98"/>
                  </a:cxn>
                  <a:cxn ang="0">
                    <a:pos x="118" y="0"/>
                  </a:cxn>
                  <a:cxn ang="0">
                    <a:pos x="140" y="49"/>
                  </a:cxn>
                  <a:cxn ang="0">
                    <a:pos x="0" y="98"/>
                  </a:cxn>
                </a:cxnLst>
                <a:rect l="0" t="0" r="r" b="b"/>
                <a:pathLst>
                  <a:path w="140" h="98">
                    <a:moveTo>
                      <a:pt x="0" y="98"/>
                    </a:moveTo>
                    <a:lnTo>
                      <a:pt x="118" y="0"/>
                    </a:lnTo>
                    <a:lnTo>
                      <a:pt x="140" y="49"/>
                    </a:lnTo>
                    <a:lnTo>
                      <a:pt x="0" y="98"/>
                    </a:ln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26" name="Freeform 36"/>
              <p:cNvSpPr>
                <a:spLocks/>
              </p:cNvSpPr>
              <p:nvPr userDrawn="1"/>
            </p:nvSpPr>
            <p:spPr bwMode="ltGray">
              <a:xfrm>
                <a:off x="1772" y="998"/>
                <a:ext cx="73" cy="25"/>
              </a:xfrm>
              <a:custGeom>
                <a:avLst/>
                <a:gdLst/>
                <a:ahLst/>
                <a:cxnLst>
                  <a:cxn ang="0">
                    <a:pos x="0" y="7"/>
                  </a:cxn>
                  <a:cxn ang="0">
                    <a:pos x="145" y="0"/>
                  </a:cxn>
                  <a:cxn ang="0">
                    <a:pos x="131" y="49"/>
                  </a:cxn>
                  <a:cxn ang="0">
                    <a:pos x="0" y="7"/>
                  </a:cxn>
                </a:cxnLst>
                <a:rect l="0" t="0" r="r" b="b"/>
                <a:pathLst>
                  <a:path w="145" h="49">
                    <a:moveTo>
                      <a:pt x="0" y="7"/>
                    </a:moveTo>
                    <a:lnTo>
                      <a:pt x="145" y="0"/>
                    </a:lnTo>
                    <a:lnTo>
                      <a:pt x="131" y="49"/>
                    </a:lnTo>
                    <a:lnTo>
                      <a:pt x="0" y="7"/>
                    </a:ln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</p:grpSp>
        <p:sp>
          <p:nvSpPr>
            <p:cNvPr id="17" name="Freeform 37"/>
            <p:cNvSpPr>
              <a:spLocks/>
            </p:cNvSpPr>
            <p:nvPr userDrawn="1"/>
          </p:nvSpPr>
          <p:spPr bwMode="ltGray">
            <a:xfrm>
              <a:off x="1217" y="2"/>
              <a:ext cx="862" cy="886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6" y="107"/>
                </a:cxn>
                <a:cxn ang="0">
                  <a:pos x="37" y="262"/>
                </a:cxn>
                <a:cxn ang="0">
                  <a:pos x="83" y="410"/>
                </a:cxn>
                <a:cxn ang="0">
                  <a:pos x="149" y="546"/>
                </a:cxn>
                <a:cxn ang="0">
                  <a:pos x="237" y="666"/>
                </a:cxn>
                <a:cxn ang="0">
                  <a:pos x="338" y="764"/>
                </a:cxn>
                <a:cxn ang="0">
                  <a:pos x="450" y="838"/>
                </a:cxn>
                <a:cxn ang="0">
                  <a:pos x="579" y="879"/>
                </a:cxn>
                <a:cxn ang="0">
                  <a:pos x="714" y="886"/>
                </a:cxn>
                <a:cxn ang="0">
                  <a:pos x="862" y="851"/>
                </a:cxn>
                <a:cxn ang="0">
                  <a:pos x="784" y="856"/>
                </a:cxn>
                <a:cxn ang="0">
                  <a:pos x="700" y="835"/>
                </a:cxn>
                <a:cxn ang="0">
                  <a:pos x="621" y="794"/>
                </a:cxn>
                <a:cxn ang="0">
                  <a:pos x="542" y="728"/>
                </a:cxn>
                <a:cxn ang="0">
                  <a:pos x="466" y="649"/>
                </a:cxn>
                <a:cxn ang="0">
                  <a:pos x="397" y="557"/>
                </a:cxn>
                <a:cxn ang="0">
                  <a:pos x="334" y="454"/>
                </a:cxn>
                <a:cxn ang="0">
                  <a:pos x="279" y="339"/>
                </a:cxn>
                <a:cxn ang="0">
                  <a:pos x="238" y="225"/>
                </a:cxn>
                <a:cxn ang="0">
                  <a:pos x="205" y="105"/>
                </a:cxn>
                <a:cxn ang="0">
                  <a:pos x="184" y="3"/>
                </a:cxn>
              </a:cxnLst>
              <a:rect l="0" t="0" r="r" b="b"/>
              <a:pathLst>
                <a:path w="862" h="886">
                  <a:moveTo>
                    <a:pt x="0" y="0"/>
                  </a:moveTo>
                  <a:lnTo>
                    <a:pt x="6" y="107"/>
                  </a:lnTo>
                  <a:lnTo>
                    <a:pt x="37" y="262"/>
                  </a:lnTo>
                  <a:lnTo>
                    <a:pt x="83" y="410"/>
                  </a:lnTo>
                  <a:lnTo>
                    <a:pt x="149" y="546"/>
                  </a:lnTo>
                  <a:lnTo>
                    <a:pt x="237" y="666"/>
                  </a:lnTo>
                  <a:lnTo>
                    <a:pt x="338" y="764"/>
                  </a:lnTo>
                  <a:lnTo>
                    <a:pt x="450" y="838"/>
                  </a:lnTo>
                  <a:lnTo>
                    <a:pt x="579" y="879"/>
                  </a:lnTo>
                  <a:lnTo>
                    <a:pt x="714" y="886"/>
                  </a:lnTo>
                  <a:lnTo>
                    <a:pt x="862" y="851"/>
                  </a:lnTo>
                  <a:lnTo>
                    <a:pt x="784" y="856"/>
                  </a:lnTo>
                  <a:lnTo>
                    <a:pt x="700" y="835"/>
                  </a:lnTo>
                  <a:lnTo>
                    <a:pt x="621" y="794"/>
                  </a:lnTo>
                  <a:lnTo>
                    <a:pt x="542" y="728"/>
                  </a:lnTo>
                  <a:lnTo>
                    <a:pt x="466" y="649"/>
                  </a:lnTo>
                  <a:lnTo>
                    <a:pt x="397" y="557"/>
                  </a:lnTo>
                  <a:lnTo>
                    <a:pt x="334" y="454"/>
                  </a:lnTo>
                  <a:lnTo>
                    <a:pt x="279" y="339"/>
                  </a:lnTo>
                  <a:lnTo>
                    <a:pt x="238" y="225"/>
                  </a:lnTo>
                  <a:lnTo>
                    <a:pt x="205" y="105"/>
                  </a:lnTo>
                  <a:lnTo>
                    <a:pt x="184" y="3"/>
                  </a:lnTo>
                </a:path>
              </a:pathLst>
            </a:custGeom>
            <a:solidFill>
              <a:schemeClr val="accent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18" name="Freeform 38"/>
            <p:cNvSpPr>
              <a:spLocks/>
            </p:cNvSpPr>
            <p:nvPr userDrawn="1"/>
          </p:nvSpPr>
          <p:spPr bwMode="ltGray">
            <a:xfrm rot="9832527" flipV="1">
              <a:off x="2158" y="102"/>
              <a:ext cx="681" cy="593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25"/>
                </a:cxn>
                <a:cxn ang="0">
                  <a:pos x="3" y="50"/>
                </a:cxn>
                <a:cxn ang="0">
                  <a:pos x="6" y="75"/>
                </a:cxn>
                <a:cxn ang="0">
                  <a:pos x="11" y="98"/>
                </a:cxn>
                <a:cxn ang="0">
                  <a:pos x="18" y="119"/>
                </a:cxn>
                <a:cxn ang="0">
                  <a:pos x="27" y="141"/>
                </a:cxn>
                <a:cxn ang="0">
                  <a:pos x="38" y="161"/>
                </a:cxn>
                <a:cxn ang="0">
                  <a:pos x="51" y="178"/>
                </a:cxn>
                <a:cxn ang="0">
                  <a:pos x="67" y="194"/>
                </a:cxn>
                <a:cxn ang="0">
                  <a:pos x="86" y="208"/>
                </a:cxn>
                <a:cxn ang="0">
                  <a:pos x="106" y="219"/>
                </a:cxn>
                <a:cxn ang="0">
                  <a:pos x="131" y="228"/>
                </a:cxn>
                <a:cxn ang="0">
                  <a:pos x="158" y="234"/>
                </a:cxn>
                <a:cxn ang="0">
                  <a:pos x="188" y="237"/>
                </a:cxn>
                <a:cxn ang="0">
                  <a:pos x="220" y="236"/>
                </a:cxn>
                <a:cxn ang="0">
                  <a:pos x="257" y="232"/>
                </a:cxn>
                <a:cxn ang="0">
                  <a:pos x="224" y="227"/>
                </a:cxn>
                <a:cxn ang="0">
                  <a:pos x="195" y="220"/>
                </a:cxn>
                <a:cxn ang="0">
                  <a:pos x="170" y="212"/>
                </a:cxn>
                <a:cxn ang="0">
                  <a:pos x="148" y="204"/>
                </a:cxn>
                <a:cxn ang="0">
                  <a:pos x="128" y="193"/>
                </a:cxn>
                <a:cxn ang="0">
                  <a:pos x="112" y="182"/>
                </a:cxn>
                <a:cxn ang="0">
                  <a:pos x="97" y="169"/>
                </a:cxn>
                <a:cxn ang="0">
                  <a:pos x="84" y="155"/>
                </a:cxn>
                <a:cxn ang="0">
                  <a:pos x="72" y="141"/>
                </a:cxn>
                <a:cxn ang="0">
                  <a:pos x="61" y="125"/>
                </a:cxn>
                <a:cxn ang="0">
                  <a:pos x="52" y="107"/>
                </a:cxn>
                <a:cxn ang="0">
                  <a:pos x="43" y="88"/>
                </a:cxn>
                <a:cxn ang="0">
                  <a:pos x="33" y="69"/>
                </a:cxn>
                <a:cxn ang="0">
                  <a:pos x="23" y="47"/>
                </a:cxn>
                <a:cxn ang="0">
                  <a:pos x="12" y="24"/>
                </a:cxn>
                <a:cxn ang="0">
                  <a:pos x="0" y="0"/>
                </a:cxn>
              </a:cxnLst>
              <a:rect l="0" t="0" r="r" b="b"/>
              <a:pathLst>
                <a:path w="257" h="237">
                  <a:moveTo>
                    <a:pt x="0" y="0"/>
                  </a:moveTo>
                  <a:lnTo>
                    <a:pt x="0" y="25"/>
                  </a:lnTo>
                  <a:lnTo>
                    <a:pt x="3" y="50"/>
                  </a:lnTo>
                  <a:lnTo>
                    <a:pt x="6" y="75"/>
                  </a:lnTo>
                  <a:lnTo>
                    <a:pt x="11" y="98"/>
                  </a:lnTo>
                  <a:lnTo>
                    <a:pt x="18" y="119"/>
                  </a:lnTo>
                  <a:lnTo>
                    <a:pt x="27" y="141"/>
                  </a:lnTo>
                  <a:lnTo>
                    <a:pt x="38" y="161"/>
                  </a:lnTo>
                  <a:lnTo>
                    <a:pt x="51" y="178"/>
                  </a:lnTo>
                  <a:lnTo>
                    <a:pt x="67" y="194"/>
                  </a:lnTo>
                  <a:lnTo>
                    <a:pt x="86" y="208"/>
                  </a:lnTo>
                  <a:lnTo>
                    <a:pt x="106" y="219"/>
                  </a:lnTo>
                  <a:lnTo>
                    <a:pt x="131" y="228"/>
                  </a:lnTo>
                  <a:lnTo>
                    <a:pt x="158" y="234"/>
                  </a:lnTo>
                  <a:lnTo>
                    <a:pt x="188" y="237"/>
                  </a:lnTo>
                  <a:lnTo>
                    <a:pt x="220" y="236"/>
                  </a:lnTo>
                  <a:lnTo>
                    <a:pt x="257" y="232"/>
                  </a:lnTo>
                  <a:lnTo>
                    <a:pt x="224" y="227"/>
                  </a:lnTo>
                  <a:lnTo>
                    <a:pt x="195" y="220"/>
                  </a:lnTo>
                  <a:lnTo>
                    <a:pt x="170" y="212"/>
                  </a:lnTo>
                  <a:lnTo>
                    <a:pt x="148" y="204"/>
                  </a:lnTo>
                  <a:lnTo>
                    <a:pt x="128" y="193"/>
                  </a:lnTo>
                  <a:lnTo>
                    <a:pt x="112" y="182"/>
                  </a:lnTo>
                  <a:lnTo>
                    <a:pt x="97" y="169"/>
                  </a:lnTo>
                  <a:lnTo>
                    <a:pt x="84" y="155"/>
                  </a:lnTo>
                  <a:lnTo>
                    <a:pt x="72" y="141"/>
                  </a:lnTo>
                  <a:lnTo>
                    <a:pt x="61" y="125"/>
                  </a:lnTo>
                  <a:lnTo>
                    <a:pt x="52" y="107"/>
                  </a:lnTo>
                  <a:lnTo>
                    <a:pt x="43" y="88"/>
                  </a:lnTo>
                  <a:lnTo>
                    <a:pt x="33" y="69"/>
                  </a:lnTo>
                  <a:lnTo>
                    <a:pt x="23" y="47"/>
                  </a:lnTo>
                  <a:lnTo>
                    <a:pt x="12" y="2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19" name="Freeform 39"/>
            <p:cNvSpPr>
              <a:spLocks/>
            </p:cNvSpPr>
            <p:nvPr userDrawn="1"/>
          </p:nvSpPr>
          <p:spPr bwMode="ltGray">
            <a:xfrm rot="9832527" flipV="1">
              <a:off x="1997" y="858"/>
              <a:ext cx="330" cy="278"/>
            </a:xfrm>
            <a:custGeom>
              <a:avLst/>
              <a:gdLst/>
              <a:ahLst/>
              <a:cxnLst>
                <a:cxn ang="0">
                  <a:pos x="77" y="0"/>
                </a:cxn>
                <a:cxn ang="0">
                  <a:pos x="124" y="108"/>
                </a:cxn>
                <a:cxn ang="0">
                  <a:pos x="120" y="107"/>
                </a:cxn>
                <a:cxn ang="0">
                  <a:pos x="107" y="105"/>
                </a:cxn>
                <a:cxn ang="0">
                  <a:pos x="89" y="101"/>
                </a:cxn>
                <a:cxn ang="0">
                  <a:pos x="68" y="99"/>
                </a:cxn>
                <a:cxn ang="0">
                  <a:pos x="45" y="97"/>
                </a:cxn>
                <a:cxn ang="0">
                  <a:pos x="25" y="98"/>
                </a:cxn>
                <a:cxn ang="0">
                  <a:pos x="9" y="102"/>
                </a:cxn>
                <a:cxn ang="0">
                  <a:pos x="0" y="110"/>
                </a:cxn>
                <a:cxn ang="0">
                  <a:pos x="4" y="98"/>
                </a:cxn>
                <a:cxn ang="0">
                  <a:pos x="8" y="89"/>
                </a:cxn>
                <a:cxn ang="0">
                  <a:pos x="16" y="82"/>
                </a:cxn>
                <a:cxn ang="0">
                  <a:pos x="25" y="76"/>
                </a:cxn>
                <a:cxn ang="0">
                  <a:pos x="36" y="72"/>
                </a:cxn>
                <a:cxn ang="0">
                  <a:pos x="47" y="71"/>
                </a:cxn>
                <a:cxn ang="0">
                  <a:pos x="59" y="71"/>
                </a:cxn>
                <a:cxn ang="0">
                  <a:pos x="72" y="74"/>
                </a:cxn>
                <a:cxn ang="0">
                  <a:pos x="73" y="71"/>
                </a:cxn>
                <a:cxn ang="0">
                  <a:pos x="70" y="56"/>
                </a:cxn>
                <a:cxn ang="0">
                  <a:pos x="67" y="38"/>
                </a:cxn>
                <a:cxn ang="0">
                  <a:pos x="65" y="30"/>
                </a:cxn>
                <a:cxn ang="0">
                  <a:pos x="63" y="30"/>
                </a:cxn>
                <a:cxn ang="0">
                  <a:pos x="61" y="29"/>
                </a:cxn>
                <a:cxn ang="0">
                  <a:pos x="59" y="26"/>
                </a:cxn>
                <a:cxn ang="0">
                  <a:pos x="57" y="23"/>
                </a:cxn>
                <a:cxn ang="0">
                  <a:pos x="57" y="19"/>
                </a:cxn>
                <a:cxn ang="0">
                  <a:pos x="59" y="14"/>
                </a:cxn>
                <a:cxn ang="0">
                  <a:pos x="66" y="8"/>
                </a:cxn>
                <a:cxn ang="0">
                  <a:pos x="77" y="0"/>
                </a:cxn>
              </a:cxnLst>
              <a:rect l="0" t="0" r="r" b="b"/>
              <a:pathLst>
                <a:path w="124" h="110">
                  <a:moveTo>
                    <a:pt x="77" y="0"/>
                  </a:moveTo>
                  <a:lnTo>
                    <a:pt x="124" y="108"/>
                  </a:lnTo>
                  <a:lnTo>
                    <a:pt x="120" y="107"/>
                  </a:lnTo>
                  <a:lnTo>
                    <a:pt x="107" y="105"/>
                  </a:lnTo>
                  <a:lnTo>
                    <a:pt x="89" y="101"/>
                  </a:lnTo>
                  <a:lnTo>
                    <a:pt x="68" y="99"/>
                  </a:lnTo>
                  <a:lnTo>
                    <a:pt x="45" y="97"/>
                  </a:lnTo>
                  <a:lnTo>
                    <a:pt x="25" y="98"/>
                  </a:lnTo>
                  <a:lnTo>
                    <a:pt x="9" y="102"/>
                  </a:lnTo>
                  <a:lnTo>
                    <a:pt x="0" y="110"/>
                  </a:lnTo>
                  <a:lnTo>
                    <a:pt x="4" y="98"/>
                  </a:lnTo>
                  <a:lnTo>
                    <a:pt x="8" y="89"/>
                  </a:lnTo>
                  <a:lnTo>
                    <a:pt x="16" y="82"/>
                  </a:lnTo>
                  <a:lnTo>
                    <a:pt x="25" y="76"/>
                  </a:lnTo>
                  <a:lnTo>
                    <a:pt x="36" y="72"/>
                  </a:lnTo>
                  <a:lnTo>
                    <a:pt x="47" y="71"/>
                  </a:lnTo>
                  <a:lnTo>
                    <a:pt x="59" y="71"/>
                  </a:lnTo>
                  <a:lnTo>
                    <a:pt x="72" y="74"/>
                  </a:lnTo>
                  <a:lnTo>
                    <a:pt x="73" y="71"/>
                  </a:lnTo>
                  <a:lnTo>
                    <a:pt x="70" y="56"/>
                  </a:lnTo>
                  <a:lnTo>
                    <a:pt x="67" y="38"/>
                  </a:lnTo>
                  <a:lnTo>
                    <a:pt x="65" y="30"/>
                  </a:lnTo>
                  <a:lnTo>
                    <a:pt x="63" y="30"/>
                  </a:lnTo>
                  <a:lnTo>
                    <a:pt x="61" y="29"/>
                  </a:lnTo>
                  <a:lnTo>
                    <a:pt x="59" y="26"/>
                  </a:lnTo>
                  <a:lnTo>
                    <a:pt x="57" y="23"/>
                  </a:lnTo>
                  <a:lnTo>
                    <a:pt x="57" y="19"/>
                  </a:lnTo>
                  <a:lnTo>
                    <a:pt x="59" y="14"/>
                  </a:lnTo>
                  <a:lnTo>
                    <a:pt x="66" y="8"/>
                  </a:lnTo>
                  <a:lnTo>
                    <a:pt x="77" y="0"/>
                  </a:lnTo>
                  <a:close/>
                </a:path>
              </a:pathLst>
            </a:custGeom>
            <a:solidFill>
              <a:schemeClr val="accent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20" name="Freeform 40"/>
            <p:cNvSpPr>
              <a:spLocks/>
            </p:cNvSpPr>
            <p:nvPr userDrawn="1"/>
          </p:nvSpPr>
          <p:spPr bwMode="ltGray">
            <a:xfrm rot="9832527" flipV="1">
              <a:off x="2224" y="808"/>
              <a:ext cx="123" cy="233"/>
            </a:xfrm>
            <a:custGeom>
              <a:avLst/>
              <a:gdLst/>
              <a:ahLst/>
              <a:cxnLst>
                <a:cxn ang="0">
                  <a:pos x="31" y="0"/>
                </a:cxn>
                <a:cxn ang="0">
                  <a:pos x="20" y="38"/>
                </a:cxn>
                <a:cxn ang="0">
                  <a:pos x="15" y="62"/>
                </a:cxn>
                <a:cxn ang="0">
                  <a:pos x="11" y="79"/>
                </a:cxn>
                <a:cxn ang="0">
                  <a:pos x="0" y="94"/>
                </a:cxn>
                <a:cxn ang="0">
                  <a:pos x="12" y="88"/>
                </a:cxn>
                <a:cxn ang="0">
                  <a:pos x="23" y="80"/>
                </a:cxn>
                <a:cxn ang="0">
                  <a:pos x="32" y="69"/>
                </a:cxn>
                <a:cxn ang="0">
                  <a:pos x="40" y="57"/>
                </a:cxn>
                <a:cxn ang="0">
                  <a:pos x="45" y="44"/>
                </a:cxn>
                <a:cxn ang="0">
                  <a:pos x="46" y="30"/>
                </a:cxn>
                <a:cxn ang="0">
                  <a:pos x="42" y="15"/>
                </a:cxn>
                <a:cxn ang="0">
                  <a:pos x="31" y="0"/>
                </a:cxn>
              </a:cxnLst>
              <a:rect l="0" t="0" r="r" b="b"/>
              <a:pathLst>
                <a:path w="46" h="94">
                  <a:moveTo>
                    <a:pt x="31" y="0"/>
                  </a:moveTo>
                  <a:lnTo>
                    <a:pt x="20" y="38"/>
                  </a:lnTo>
                  <a:lnTo>
                    <a:pt x="15" y="62"/>
                  </a:lnTo>
                  <a:lnTo>
                    <a:pt x="11" y="79"/>
                  </a:lnTo>
                  <a:lnTo>
                    <a:pt x="0" y="94"/>
                  </a:lnTo>
                  <a:lnTo>
                    <a:pt x="12" y="88"/>
                  </a:lnTo>
                  <a:lnTo>
                    <a:pt x="23" y="80"/>
                  </a:lnTo>
                  <a:lnTo>
                    <a:pt x="32" y="69"/>
                  </a:lnTo>
                  <a:lnTo>
                    <a:pt x="40" y="57"/>
                  </a:lnTo>
                  <a:lnTo>
                    <a:pt x="45" y="44"/>
                  </a:lnTo>
                  <a:lnTo>
                    <a:pt x="46" y="30"/>
                  </a:lnTo>
                  <a:lnTo>
                    <a:pt x="42" y="15"/>
                  </a:lnTo>
                  <a:lnTo>
                    <a:pt x="31" y="0"/>
                  </a:lnTo>
                  <a:close/>
                </a:path>
              </a:pathLst>
            </a:custGeom>
            <a:solidFill>
              <a:schemeClr val="accent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21" name="Freeform 41"/>
            <p:cNvSpPr>
              <a:spLocks/>
            </p:cNvSpPr>
            <p:nvPr userDrawn="1"/>
          </p:nvSpPr>
          <p:spPr bwMode="ltGray">
            <a:xfrm>
              <a:off x="1603" y="0"/>
              <a:ext cx="124" cy="121"/>
            </a:xfrm>
            <a:custGeom>
              <a:avLst/>
              <a:gdLst/>
              <a:ahLst/>
              <a:cxnLst>
                <a:cxn ang="0">
                  <a:pos x="124" y="0"/>
                </a:cxn>
                <a:cxn ang="0">
                  <a:pos x="113" y="9"/>
                </a:cxn>
                <a:cxn ang="0">
                  <a:pos x="99" y="25"/>
                </a:cxn>
                <a:cxn ang="0">
                  <a:pos x="81" y="41"/>
                </a:cxn>
                <a:cxn ang="0">
                  <a:pos x="63" y="54"/>
                </a:cxn>
                <a:cxn ang="0">
                  <a:pos x="41" y="66"/>
                </a:cxn>
                <a:cxn ang="0">
                  <a:pos x="22" y="74"/>
                </a:cxn>
                <a:cxn ang="0">
                  <a:pos x="0" y="75"/>
                </a:cxn>
                <a:cxn ang="0">
                  <a:pos x="10" y="96"/>
                </a:cxn>
                <a:cxn ang="0">
                  <a:pos x="23" y="113"/>
                </a:cxn>
                <a:cxn ang="0">
                  <a:pos x="41" y="121"/>
                </a:cxn>
                <a:cxn ang="0">
                  <a:pos x="60" y="121"/>
                </a:cxn>
                <a:cxn ang="0">
                  <a:pos x="83" y="111"/>
                </a:cxn>
                <a:cxn ang="0">
                  <a:pos x="101" y="88"/>
                </a:cxn>
                <a:cxn ang="0">
                  <a:pos x="116" y="53"/>
                </a:cxn>
                <a:cxn ang="0">
                  <a:pos x="124" y="0"/>
                </a:cxn>
              </a:cxnLst>
              <a:rect l="0" t="0" r="r" b="b"/>
              <a:pathLst>
                <a:path w="124" h="121">
                  <a:moveTo>
                    <a:pt x="124" y="0"/>
                  </a:moveTo>
                  <a:lnTo>
                    <a:pt x="113" y="9"/>
                  </a:lnTo>
                  <a:lnTo>
                    <a:pt x="99" y="25"/>
                  </a:lnTo>
                  <a:lnTo>
                    <a:pt x="81" y="41"/>
                  </a:lnTo>
                  <a:lnTo>
                    <a:pt x="63" y="54"/>
                  </a:lnTo>
                  <a:lnTo>
                    <a:pt x="41" y="66"/>
                  </a:lnTo>
                  <a:lnTo>
                    <a:pt x="22" y="74"/>
                  </a:lnTo>
                  <a:lnTo>
                    <a:pt x="0" y="75"/>
                  </a:lnTo>
                  <a:lnTo>
                    <a:pt x="10" y="96"/>
                  </a:lnTo>
                  <a:lnTo>
                    <a:pt x="23" y="113"/>
                  </a:lnTo>
                  <a:lnTo>
                    <a:pt x="41" y="121"/>
                  </a:lnTo>
                  <a:lnTo>
                    <a:pt x="60" y="121"/>
                  </a:lnTo>
                  <a:lnTo>
                    <a:pt x="83" y="111"/>
                  </a:lnTo>
                  <a:lnTo>
                    <a:pt x="101" y="88"/>
                  </a:lnTo>
                  <a:lnTo>
                    <a:pt x="116" y="53"/>
                  </a:lnTo>
                  <a:lnTo>
                    <a:pt x="124" y="0"/>
                  </a:lnTo>
                  <a:close/>
                </a:path>
              </a:pathLst>
            </a:custGeom>
            <a:solidFill>
              <a:schemeClr val="accent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22" name="Freeform 42"/>
            <p:cNvSpPr>
              <a:spLocks/>
            </p:cNvSpPr>
            <p:nvPr userDrawn="1"/>
          </p:nvSpPr>
          <p:spPr bwMode="ltGray">
            <a:xfrm rot="9832527" flipV="1">
              <a:off x="2173" y="1238"/>
              <a:ext cx="393" cy="230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6" y="6"/>
                </a:cxn>
                <a:cxn ang="0">
                  <a:pos x="16" y="14"/>
                </a:cxn>
                <a:cxn ang="0">
                  <a:pos x="28" y="24"/>
                </a:cxn>
                <a:cxn ang="0">
                  <a:pos x="41" y="37"/>
                </a:cxn>
                <a:cxn ang="0">
                  <a:pos x="58" y="53"/>
                </a:cxn>
                <a:cxn ang="0">
                  <a:pos x="73" y="70"/>
                </a:cxn>
                <a:cxn ang="0">
                  <a:pos x="88" y="90"/>
                </a:cxn>
                <a:cxn ang="0">
                  <a:pos x="100" y="113"/>
                </a:cxn>
                <a:cxn ang="0">
                  <a:pos x="112" y="137"/>
                </a:cxn>
                <a:cxn ang="0">
                  <a:pos x="120" y="165"/>
                </a:cxn>
                <a:cxn ang="0">
                  <a:pos x="124" y="196"/>
                </a:cxn>
                <a:cxn ang="0">
                  <a:pos x="126" y="228"/>
                </a:cxn>
                <a:cxn ang="0">
                  <a:pos x="120" y="264"/>
                </a:cxn>
                <a:cxn ang="0">
                  <a:pos x="109" y="302"/>
                </a:cxn>
                <a:cxn ang="0">
                  <a:pos x="92" y="342"/>
                </a:cxn>
                <a:cxn ang="0">
                  <a:pos x="67" y="386"/>
                </a:cxn>
                <a:cxn ang="0">
                  <a:pos x="39" y="436"/>
                </a:cxn>
                <a:cxn ang="0">
                  <a:pos x="21" y="482"/>
                </a:cxn>
                <a:cxn ang="0">
                  <a:pos x="10" y="525"/>
                </a:cxn>
                <a:cxn ang="0">
                  <a:pos x="6" y="566"/>
                </a:cxn>
                <a:cxn ang="0">
                  <a:pos x="6" y="605"/>
                </a:cxn>
                <a:cxn ang="0">
                  <a:pos x="8" y="641"/>
                </a:cxn>
                <a:cxn ang="0">
                  <a:pos x="12" y="673"/>
                </a:cxn>
                <a:cxn ang="0">
                  <a:pos x="14" y="704"/>
                </a:cxn>
                <a:cxn ang="0">
                  <a:pos x="41" y="688"/>
                </a:cxn>
                <a:cxn ang="0">
                  <a:pos x="39" y="680"/>
                </a:cxn>
                <a:cxn ang="0">
                  <a:pos x="36" y="657"/>
                </a:cxn>
                <a:cxn ang="0">
                  <a:pos x="33" y="622"/>
                </a:cxn>
                <a:cxn ang="0">
                  <a:pos x="35" y="575"/>
                </a:cxn>
                <a:cxn ang="0">
                  <a:pos x="41" y="519"/>
                </a:cxn>
                <a:cxn ang="0">
                  <a:pos x="58" y="455"/>
                </a:cxn>
                <a:cxn ang="0">
                  <a:pos x="86" y="386"/>
                </a:cxn>
                <a:cxn ang="0">
                  <a:pos x="129" y="313"/>
                </a:cxn>
                <a:cxn ang="0">
                  <a:pos x="143" y="279"/>
                </a:cxn>
                <a:cxn ang="0">
                  <a:pos x="149" y="235"/>
                </a:cxn>
                <a:cxn ang="0">
                  <a:pos x="144" y="184"/>
                </a:cxn>
                <a:cxn ang="0">
                  <a:pos x="131" y="134"/>
                </a:cxn>
                <a:cxn ang="0">
                  <a:pos x="109" y="85"/>
                </a:cxn>
                <a:cxn ang="0">
                  <a:pos x="81" y="44"/>
                </a:cxn>
                <a:cxn ang="0">
                  <a:pos x="44" y="14"/>
                </a:cxn>
                <a:cxn ang="0">
                  <a:pos x="0" y="0"/>
                </a:cxn>
              </a:cxnLst>
              <a:rect l="0" t="0" r="r" b="b"/>
              <a:pathLst>
                <a:path w="149" h="704">
                  <a:moveTo>
                    <a:pt x="0" y="0"/>
                  </a:moveTo>
                  <a:lnTo>
                    <a:pt x="6" y="6"/>
                  </a:lnTo>
                  <a:lnTo>
                    <a:pt x="16" y="14"/>
                  </a:lnTo>
                  <a:lnTo>
                    <a:pt x="28" y="24"/>
                  </a:lnTo>
                  <a:lnTo>
                    <a:pt x="41" y="37"/>
                  </a:lnTo>
                  <a:lnTo>
                    <a:pt x="58" y="53"/>
                  </a:lnTo>
                  <a:lnTo>
                    <a:pt x="73" y="70"/>
                  </a:lnTo>
                  <a:lnTo>
                    <a:pt x="88" y="90"/>
                  </a:lnTo>
                  <a:lnTo>
                    <a:pt x="100" y="113"/>
                  </a:lnTo>
                  <a:lnTo>
                    <a:pt x="112" y="137"/>
                  </a:lnTo>
                  <a:lnTo>
                    <a:pt x="120" y="165"/>
                  </a:lnTo>
                  <a:lnTo>
                    <a:pt x="124" y="196"/>
                  </a:lnTo>
                  <a:lnTo>
                    <a:pt x="126" y="228"/>
                  </a:lnTo>
                  <a:lnTo>
                    <a:pt x="120" y="264"/>
                  </a:lnTo>
                  <a:lnTo>
                    <a:pt x="109" y="302"/>
                  </a:lnTo>
                  <a:lnTo>
                    <a:pt x="92" y="342"/>
                  </a:lnTo>
                  <a:lnTo>
                    <a:pt x="67" y="386"/>
                  </a:lnTo>
                  <a:lnTo>
                    <a:pt x="39" y="436"/>
                  </a:lnTo>
                  <a:lnTo>
                    <a:pt x="21" y="482"/>
                  </a:lnTo>
                  <a:lnTo>
                    <a:pt x="10" y="525"/>
                  </a:lnTo>
                  <a:lnTo>
                    <a:pt x="6" y="566"/>
                  </a:lnTo>
                  <a:lnTo>
                    <a:pt x="6" y="605"/>
                  </a:lnTo>
                  <a:lnTo>
                    <a:pt x="8" y="641"/>
                  </a:lnTo>
                  <a:lnTo>
                    <a:pt x="12" y="673"/>
                  </a:lnTo>
                  <a:lnTo>
                    <a:pt x="14" y="704"/>
                  </a:lnTo>
                  <a:lnTo>
                    <a:pt x="41" y="688"/>
                  </a:lnTo>
                  <a:lnTo>
                    <a:pt x="39" y="680"/>
                  </a:lnTo>
                  <a:lnTo>
                    <a:pt x="36" y="657"/>
                  </a:lnTo>
                  <a:lnTo>
                    <a:pt x="33" y="622"/>
                  </a:lnTo>
                  <a:lnTo>
                    <a:pt x="35" y="575"/>
                  </a:lnTo>
                  <a:lnTo>
                    <a:pt x="41" y="519"/>
                  </a:lnTo>
                  <a:lnTo>
                    <a:pt x="58" y="455"/>
                  </a:lnTo>
                  <a:lnTo>
                    <a:pt x="86" y="386"/>
                  </a:lnTo>
                  <a:lnTo>
                    <a:pt x="129" y="313"/>
                  </a:lnTo>
                  <a:lnTo>
                    <a:pt x="143" y="279"/>
                  </a:lnTo>
                  <a:lnTo>
                    <a:pt x="149" y="235"/>
                  </a:lnTo>
                  <a:lnTo>
                    <a:pt x="144" y="184"/>
                  </a:lnTo>
                  <a:lnTo>
                    <a:pt x="131" y="134"/>
                  </a:lnTo>
                  <a:lnTo>
                    <a:pt x="109" y="85"/>
                  </a:lnTo>
                  <a:lnTo>
                    <a:pt x="81" y="44"/>
                  </a:lnTo>
                  <a:lnTo>
                    <a:pt x="44" y="1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23" name="Freeform 43"/>
            <p:cNvSpPr>
              <a:spLocks/>
            </p:cNvSpPr>
            <p:nvPr userDrawn="1"/>
          </p:nvSpPr>
          <p:spPr bwMode="ltGray">
            <a:xfrm>
              <a:off x="0" y="1848"/>
              <a:ext cx="36" cy="132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36" y="12"/>
                </a:cxn>
                <a:cxn ang="0">
                  <a:pos x="0" y="132"/>
                </a:cxn>
                <a:cxn ang="0">
                  <a:pos x="0" y="0"/>
                </a:cxn>
              </a:cxnLst>
              <a:rect l="0" t="0" r="r" b="b"/>
              <a:pathLst>
                <a:path w="36" h="132">
                  <a:moveTo>
                    <a:pt x="0" y="0"/>
                  </a:moveTo>
                  <a:lnTo>
                    <a:pt x="36" y="12"/>
                  </a:lnTo>
                  <a:lnTo>
                    <a:pt x="0" y="13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folHlink"/>
            </a:soli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</p:grpSp>
      <p:sp>
        <p:nvSpPr>
          <p:cNvPr id="51247" name="Rectangle 47"/>
          <p:cNvSpPr>
            <a:spLocks noGrp="1" noChangeArrowheads="1"/>
          </p:cNvSpPr>
          <p:nvPr>
            <p:ph type="ctrTitle"/>
          </p:nvPr>
        </p:nvSpPr>
        <p:spPr>
          <a:xfrm>
            <a:off x="2455863" y="596900"/>
            <a:ext cx="6192837" cy="3581400"/>
          </a:xfrm>
        </p:spPr>
        <p:txBody>
          <a:bodyPr/>
          <a:lstStyle>
            <a:lvl1pPr>
              <a:defRPr sz="52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51248" name="Rectangle 48"/>
          <p:cNvSpPr>
            <a:spLocks noGrp="1" noChangeArrowheads="1"/>
          </p:cNvSpPr>
          <p:nvPr>
            <p:ph type="subTitle" idx="1"/>
          </p:nvPr>
        </p:nvSpPr>
        <p:spPr>
          <a:xfrm>
            <a:off x="2489200" y="4279900"/>
            <a:ext cx="6146800" cy="1485900"/>
          </a:xfrm>
        </p:spPr>
        <p:txBody>
          <a:bodyPr/>
          <a:lstStyle>
            <a:lvl1pPr marL="0" indent="0" algn="ctr">
              <a:buFontTx/>
              <a:buNone/>
              <a:defRPr b="1">
                <a:effectLst>
                  <a:outerShdw blurRad="38100" dist="38100" dir="2700000" algn="tl">
                    <a:srgbClr val="C0C0C0"/>
                  </a:outerShdw>
                </a:effectLst>
              </a:defRPr>
            </a:lvl1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6" name="Rectangle 44"/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6248400"/>
            <a:ext cx="2133600" cy="457200"/>
          </a:xfrm>
        </p:spPr>
        <p:txBody>
          <a:bodyPr/>
          <a:lstStyle>
            <a:lvl1pPr>
              <a:defRPr/>
            </a:lvl1pPr>
          </a:lstStyle>
          <a:p>
            <a:fld id="{A46A93A3-3AB4-4E88-862A-5CC7E7213160}" type="datetime1">
              <a:rPr lang="ru-RU"/>
              <a:pPr/>
              <a:t>17.01.2017</a:t>
            </a:fld>
            <a:endParaRPr lang="ru-RU"/>
          </a:p>
        </p:txBody>
      </p:sp>
      <p:sp>
        <p:nvSpPr>
          <p:cNvPr id="47" name="Rectangle 4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48" name="Rectangle 4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C9D14B3-15DB-4250-A379-52B826676B6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0C10285-4301-4A4F-B840-F13B50820A2F}" type="datetime1">
              <a:rPr lang="ru-RU"/>
              <a:pPr/>
              <a:t>17.01.2017</a:t>
            </a:fld>
            <a:endParaRPr lang="ru-RU"/>
          </a:p>
        </p:txBody>
      </p:sp>
      <p:sp>
        <p:nvSpPr>
          <p:cNvPr id="5" name="Rectangle 4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Rectangle 4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782848F-D499-4D9D-9DBB-B5107887AB6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4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61B5811-0FC4-4B9E-B861-7F7DD5435C9B}" type="datetime1">
              <a:rPr lang="ru-RU"/>
              <a:pPr/>
              <a:t>17.01.2017</a:t>
            </a:fld>
            <a:endParaRPr lang="ru-RU"/>
          </a:p>
        </p:txBody>
      </p:sp>
      <p:sp>
        <p:nvSpPr>
          <p:cNvPr id="5" name="Rectangle 4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Rectangle 4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A5B55D3-2509-474C-B98B-F7323A8B162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45611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45611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4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973F38F-7C41-49F5-8C0F-4877651B813A}" type="datetime1">
              <a:rPr lang="ru-RU"/>
              <a:pPr/>
              <a:t>17.01.2017</a:t>
            </a:fld>
            <a:endParaRPr lang="ru-RU"/>
          </a:p>
        </p:txBody>
      </p:sp>
      <p:sp>
        <p:nvSpPr>
          <p:cNvPr id="6" name="Rectangle 4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Rectangle 4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A00EDDE-C526-4550-8C7B-B944C2FDD34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4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D77DE6C-9331-4CBC-AABC-60E02AEB3C14}" type="datetime1">
              <a:rPr lang="ru-RU"/>
              <a:pPr/>
              <a:t>17.01.2017</a:t>
            </a:fld>
            <a:endParaRPr lang="ru-RU"/>
          </a:p>
        </p:txBody>
      </p:sp>
      <p:sp>
        <p:nvSpPr>
          <p:cNvPr id="8" name="Rectangle 4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9" name="Rectangle 4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992D225-BBEC-483A-8C1D-64AAC011E5D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4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C8CD66E-1E8D-4DC8-91E7-73DC3D4423EB}" type="datetime1">
              <a:rPr lang="ru-RU"/>
              <a:pPr/>
              <a:t>17.01.2017</a:t>
            </a:fld>
            <a:endParaRPr lang="ru-RU"/>
          </a:p>
        </p:txBody>
      </p:sp>
      <p:sp>
        <p:nvSpPr>
          <p:cNvPr id="4" name="Rectangle 4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Rectangle 4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8B38041-5DE0-43BF-AEBF-C10F0683BC7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E221B09-55FA-4142-8B4C-E973C4D45E50}" type="datetime1">
              <a:rPr lang="ru-RU"/>
              <a:pPr/>
              <a:t>17.01.2017</a:t>
            </a:fld>
            <a:endParaRPr lang="ru-RU"/>
          </a:p>
        </p:txBody>
      </p:sp>
      <p:sp>
        <p:nvSpPr>
          <p:cNvPr id="3" name="Rectangle 4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4" name="Rectangle 4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23079FE-AB9B-40C2-A36A-EAC2E85E2A5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DC07726-0EA8-40F9-92B7-8540A7B864C1}" type="datetime1">
              <a:rPr lang="ru-RU"/>
              <a:pPr/>
              <a:t>17.01.2017</a:t>
            </a:fld>
            <a:endParaRPr lang="ru-RU"/>
          </a:p>
        </p:txBody>
      </p:sp>
      <p:sp>
        <p:nvSpPr>
          <p:cNvPr id="6" name="Rectangle 4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Rectangle 4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A9A9CB0-9E74-4C49-9666-064AF954E8D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4B43F16-8A88-47E2-B31C-FDBF4DF3BF82}" type="datetime1">
              <a:rPr lang="ru-RU"/>
              <a:pPr/>
              <a:t>17.01.2017</a:t>
            </a:fld>
            <a:endParaRPr lang="ru-RU"/>
          </a:p>
        </p:txBody>
      </p:sp>
      <p:sp>
        <p:nvSpPr>
          <p:cNvPr id="6" name="Rectangle 4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Rectangle 4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893913F-A815-4BCB-A270-FDBA3A4A7DE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3E392E0-B0D8-4269-AF06-D27CAF2C098A}" type="datetime1">
              <a:rPr lang="ru-RU"/>
              <a:pPr/>
              <a:t>17.01.2017</a:t>
            </a:fld>
            <a:endParaRPr lang="ru-RU"/>
          </a:p>
        </p:txBody>
      </p:sp>
      <p:sp>
        <p:nvSpPr>
          <p:cNvPr id="5" name="Rectangle 4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Rectangle 4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AA87DFA-74F1-4435-B0B7-5C40058104B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6225" y="103188"/>
            <a:ext cx="2060575" cy="59531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42913" y="103188"/>
            <a:ext cx="6030912" cy="59531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563955-A073-4F3C-B382-084D16B7BFFB}" type="datetime1">
              <a:rPr lang="ru-RU"/>
              <a:pPr/>
              <a:t>17.01.2017</a:t>
            </a:fld>
            <a:endParaRPr lang="ru-RU"/>
          </a:p>
        </p:txBody>
      </p:sp>
      <p:sp>
        <p:nvSpPr>
          <p:cNvPr id="5" name="Rectangle 4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Rectangle 4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BEA9FED-228F-4698-9F84-BC1247C278F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42913" y="103188"/>
            <a:ext cx="8243887" cy="131445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4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02F31C0-C545-4BC5-8123-4381CADD744E}" type="datetime1">
              <a:rPr lang="ru-RU"/>
              <a:pPr/>
              <a:t>17.01.2017</a:t>
            </a:fld>
            <a:endParaRPr lang="ru-RU"/>
          </a:p>
        </p:txBody>
      </p:sp>
      <p:sp>
        <p:nvSpPr>
          <p:cNvPr id="4" name="Rectangle 4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Rectangle 4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E2B9EAE-C628-4638-9BC5-6D35E64097D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slow" advClick="0" advTm="5000">
    <p:diamond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Заголовок и таблиц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42913" y="103188"/>
            <a:ext cx="8243887" cy="131445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аблица 2"/>
          <p:cNvSpPr>
            <a:spLocks noGrp="1"/>
          </p:cNvSpPr>
          <p:nvPr>
            <p:ph type="tbl" idx="1"/>
          </p:nvPr>
        </p:nvSpPr>
        <p:spPr>
          <a:xfrm>
            <a:off x="457200" y="1600200"/>
            <a:ext cx="8229600" cy="4456113"/>
          </a:xfrm>
        </p:spPr>
        <p:txBody>
          <a:bodyPr/>
          <a:lstStyle/>
          <a:p>
            <a:pPr lvl="0"/>
            <a:endParaRPr lang="ru-RU" noProof="0"/>
          </a:p>
        </p:txBody>
      </p:sp>
      <p:sp>
        <p:nvSpPr>
          <p:cNvPr id="4" name="Rectangle 4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8FC2F42-9060-49AF-9A72-10F914885B1C}" type="datetime1">
              <a:rPr lang="ru-RU"/>
              <a:pPr/>
              <a:t>17.01.2017</a:t>
            </a:fld>
            <a:endParaRPr lang="ru-RU"/>
          </a:p>
        </p:txBody>
      </p:sp>
      <p:sp>
        <p:nvSpPr>
          <p:cNvPr id="5" name="Rectangle 4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Rectangle 4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DF833E2-6DF5-48F7-B4E4-B737CD90A23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slow" advClick="0" advTm="5000">
    <p:diamond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/>
          </p:nvPr>
        </p:nvSpPr>
        <p:spPr>
          <a:xfrm>
            <a:off x="442913" y="103188"/>
            <a:ext cx="8243887" cy="595312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3" name="Rectangle 4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77F4AA8-0643-4A55-8C54-7EEBB478BEC1}" type="datetime1">
              <a:rPr lang="ru-RU"/>
              <a:pPr/>
              <a:t>17.01.2017</a:t>
            </a:fld>
            <a:endParaRPr lang="ru-RU"/>
          </a:p>
        </p:txBody>
      </p:sp>
      <p:sp>
        <p:nvSpPr>
          <p:cNvPr id="4" name="Rectangle 4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Rectangle 4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F35767C-CA4C-4007-9F2E-00A759A9965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slow" advClick="0" advTm="5000">
    <p:diamond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26" name="Group 2"/>
          <p:cNvGrpSpPr>
            <a:grpSpLocks/>
          </p:cNvGrpSpPr>
          <p:nvPr/>
        </p:nvGrpSpPr>
        <p:grpSpPr bwMode="auto">
          <a:xfrm>
            <a:off x="-7938" y="0"/>
            <a:ext cx="2833688" cy="6856413"/>
            <a:chOff x="-5" y="0"/>
            <a:chExt cx="1785" cy="4319"/>
          </a:xfrm>
        </p:grpSpPr>
        <p:sp>
          <p:nvSpPr>
            <p:cNvPr id="50179" name="Freeform 3"/>
            <p:cNvSpPr>
              <a:spLocks/>
            </p:cNvSpPr>
            <p:nvPr/>
          </p:nvSpPr>
          <p:spPr bwMode="ltGray">
            <a:xfrm>
              <a:off x="-5" y="3262"/>
              <a:ext cx="472" cy="802"/>
            </a:xfrm>
            <a:custGeom>
              <a:avLst/>
              <a:gdLst/>
              <a:ahLst/>
              <a:cxnLst>
                <a:cxn ang="0">
                  <a:pos x="5" y="32"/>
                </a:cxn>
                <a:cxn ang="0">
                  <a:pos x="189" y="26"/>
                </a:cxn>
                <a:cxn ang="0">
                  <a:pos x="309" y="66"/>
                </a:cxn>
                <a:cxn ang="0">
                  <a:pos x="357" y="98"/>
                </a:cxn>
                <a:cxn ang="0">
                  <a:pos x="413" y="162"/>
                </a:cxn>
                <a:cxn ang="0">
                  <a:pos x="437" y="250"/>
                </a:cxn>
                <a:cxn ang="0">
                  <a:pos x="397" y="530"/>
                </a:cxn>
                <a:cxn ang="0">
                  <a:pos x="341" y="634"/>
                </a:cxn>
                <a:cxn ang="0">
                  <a:pos x="173" y="714"/>
                </a:cxn>
                <a:cxn ang="0">
                  <a:pos x="77" y="730"/>
                </a:cxn>
                <a:cxn ang="0">
                  <a:pos x="69" y="802"/>
                </a:cxn>
                <a:cxn ang="0">
                  <a:pos x="7" y="788"/>
                </a:cxn>
                <a:cxn ang="0">
                  <a:pos x="5" y="751"/>
                </a:cxn>
                <a:cxn ang="0">
                  <a:pos x="37" y="722"/>
                </a:cxn>
                <a:cxn ang="0">
                  <a:pos x="5" y="670"/>
                </a:cxn>
                <a:cxn ang="0">
                  <a:pos x="5" y="32"/>
                </a:cxn>
              </a:cxnLst>
              <a:rect l="0" t="0" r="r" b="b"/>
              <a:pathLst>
                <a:path w="472" h="802">
                  <a:moveTo>
                    <a:pt x="5" y="32"/>
                  </a:moveTo>
                  <a:cubicBezTo>
                    <a:pt x="101" y="0"/>
                    <a:pt x="20" y="17"/>
                    <a:pt x="189" y="26"/>
                  </a:cubicBezTo>
                  <a:cubicBezTo>
                    <a:pt x="221" y="37"/>
                    <a:pt x="280" y="47"/>
                    <a:pt x="309" y="66"/>
                  </a:cubicBezTo>
                  <a:cubicBezTo>
                    <a:pt x="325" y="77"/>
                    <a:pt x="357" y="98"/>
                    <a:pt x="357" y="98"/>
                  </a:cubicBezTo>
                  <a:cubicBezTo>
                    <a:pt x="394" y="154"/>
                    <a:pt x="373" y="135"/>
                    <a:pt x="413" y="162"/>
                  </a:cubicBezTo>
                  <a:cubicBezTo>
                    <a:pt x="433" y="223"/>
                    <a:pt x="426" y="193"/>
                    <a:pt x="437" y="250"/>
                  </a:cubicBezTo>
                  <a:cubicBezTo>
                    <a:pt x="433" y="370"/>
                    <a:pt x="472" y="455"/>
                    <a:pt x="397" y="530"/>
                  </a:cubicBezTo>
                  <a:cubicBezTo>
                    <a:pt x="385" y="567"/>
                    <a:pt x="368" y="607"/>
                    <a:pt x="341" y="634"/>
                  </a:cubicBezTo>
                  <a:cubicBezTo>
                    <a:pt x="319" y="701"/>
                    <a:pt x="233" y="707"/>
                    <a:pt x="173" y="714"/>
                  </a:cubicBezTo>
                  <a:cubicBezTo>
                    <a:pt x="142" y="724"/>
                    <a:pt x="100" y="707"/>
                    <a:pt x="77" y="730"/>
                  </a:cubicBezTo>
                  <a:cubicBezTo>
                    <a:pt x="60" y="747"/>
                    <a:pt x="72" y="778"/>
                    <a:pt x="69" y="802"/>
                  </a:cubicBezTo>
                  <a:cubicBezTo>
                    <a:pt x="53" y="799"/>
                    <a:pt x="23" y="792"/>
                    <a:pt x="7" y="788"/>
                  </a:cubicBezTo>
                  <a:cubicBezTo>
                    <a:pt x="5" y="788"/>
                    <a:pt x="0" y="762"/>
                    <a:pt x="5" y="751"/>
                  </a:cubicBezTo>
                  <a:cubicBezTo>
                    <a:pt x="10" y="740"/>
                    <a:pt x="37" y="735"/>
                    <a:pt x="37" y="722"/>
                  </a:cubicBezTo>
                  <a:cubicBezTo>
                    <a:pt x="26" y="682"/>
                    <a:pt x="22" y="685"/>
                    <a:pt x="5" y="670"/>
                  </a:cubicBezTo>
                  <a:cubicBezTo>
                    <a:pt x="5" y="541"/>
                    <a:pt x="5" y="233"/>
                    <a:pt x="5" y="32"/>
                  </a:cubicBezTo>
                  <a:close/>
                </a:path>
              </a:pathLst>
            </a:custGeom>
            <a:solidFill>
              <a:schemeClr val="folHlink">
                <a:alpha val="50000"/>
              </a:schemeClr>
            </a:soli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grpSp>
          <p:nvGrpSpPr>
            <p:cNvPr id="1033" name="Group 4"/>
            <p:cNvGrpSpPr>
              <a:grpSpLocks/>
            </p:cNvGrpSpPr>
            <p:nvPr/>
          </p:nvGrpSpPr>
          <p:grpSpPr bwMode="auto">
            <a:xfrm rot="14964908" flipH="1">
              <a:off x="104" y="2441"/>
              <a:ext cx="452" cy="444"/>
              <a:chOff x="1727" y="866"/>
              <a:chExt cx="129" cy="157"/>
            </a:xfrm>
          </p:grpSpPr>
          <p:sp>
            <p:nvSpPr>
              <p:cNvPr id="50181" name="Freeform 5"/>
              <p:cNvSpPr>
                <a:spLocks/>
              </p:cNvSpPr>
              <p:nvPr userDrawn="1"/>
            </p:nvSpPr>
            <p:spPr bwMode="ltGray">
              <a:xfrm>
                <a:off x="1727" y="866"/>
                <a:ext cx="41" cy="59"/>
              </a:xfrm>
              <a:custGeom>
                <a:avLst/>
                <a:gdLst/>
                <a:ahLst/>
                <a:cxnLst>
                  <a:cxn ang="0">
                    <a:pos x="83" y="28"/>
                  </a:cxn>
                  <a:cxn ang="0">
                    <a:pos x="27" y="0"/>
                  </a:cxn>
                  <a:cxn ang="0">
                    <a:pos x="0" y="117"/>
                  </a:cxn>
                  <a:cxn ang="0">
                    <a:pos x="83" y="28"/>
                  </a:cxn>
                </a:cxnLst>
                <a:rect l="0" t="0" r="r" b="b"/>
                <a:pathLst>
                  <a:path w="83" h="117">
                    <a:moveTo>
                      <a:pt x="83" y="28"/>
                    </a:moveTo>
                    <a:lnTo>
                      <a:pt x="27" y="0"/>
                    </a:lnTo>
                    <a:lnTo>
                      <a:pt x="0" y="117"/>
                    </a:lnTo>
                    <a:lnTo>
                      <a:pt x="83" y="28"/>
                    </a:ln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50182" name="Freeform 6"/>
              <p:cNvSpPr>
                <a:spLocks/>
              </p:cNvSpPr>
              <p:nvPr userDrawn="1"/>
            </p:nvSpPr>
            <p:spPr bwMode="ltGray">
              <a:xfrm>
                <a:off x="1786" y="894"/>
                <a:ext cx="70" cy="49"/>
              </a:xfrm>
              <a:custGeom>
                <a:avLst/>
                <a:gdLst/>
                <a:ahLst/>
                <a:cxnLst>
                  <a:cxn ang="0">
                    <a:pos x="0" y="98"/>
                  </a:cxn>
                  <a:cxn ang="0">
                    <a:pos x="118" y="0"/>
                  </a:cxn>
                  <a:cxn ang="0">
                    <a:pos x="140" y="49"/>
                  </a:cxn>
                  <a:cxn ang="0">
                    <a:pos x="0" y="98"/>
                  </a:cxn>
                </a:cxnLst>
                <a:rect l="0" t="0" r="r" b="b"/>
                <a:pathLst>
                  <a:path w="140" h="98">
                    <a:moveTo>
                      <a:pt x="0" y="98"/>
                    </a:moveTo>
                    <a:lnTo>
                      <a:pt x="118" y="0"/>
                    </a:lnTo>
                    <a:lnTo>
                      <a:pt x="140" y="49"/>
                    </a:lnTo>
                    <a:lnTo>
                      <a:pt x="0" y="98"/>
                    </a:ln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50183" name="Freeform 7"/>
              <p:cNvSpPr>
                <a:spLocks/>
              </p:cNvSpPr>
              <p:nvPr userDrawn="1"/>
            </p:nvSpPr>
            <p:spPr bwMode="ltGray">
              <a:xfrm>
                <a:off x="1772" y="998"/>
                <a:ext cx="73" cy="25"/>
              </a:xfrm>
              <a:custGeom>
                <a:avLst/>
                <a:gdLst/>
                <a:ahLst/>
                <a:cxnLst>
                  <a:cxn ang="0">
                    <a:pos x="0" y="7"/>
                  </a:cxn>
                  <a:cxn ang="0">
                    <a:pos x="145" y="0"/>
                  </a:cxn>
                  <a:cxn ang="0">
                    <a:pos x="131" y="49"/>
                  </a:cxn>
                  <a:cxn ang="0">
                    <a:pos x="0" y="7"/>
                  </a:cxn>
                </a:cxnLst>
                <a:rect l="0" t="0" r="r" b="b"/>
                <a:pathLst>
                  <a:path w="145" h="49">
                    <a:moveTo>
                      <a:pt x="0" y="7"/>
                    </a:moveTo>
                    <a:lnTo>
                      <a:pt x="145" y="0"/>
                    </a:lnTo>
                    <a:lnTo>
                      <a:pt x="131" y="49"/>
                    </a:lnTo>
                    <a:lnTo>
                      <a:pt x="0" y="7"/>
                    </a:ln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</p:grpSp>
        <p:sp>
          <p:nvSpPr>
            <p:cNvPr id="50184" name="Freeform 8"/>
            <p:cNvSpPr>
              <a:spLocks/>
            </p:cNvSpPr>
            <p:nvPr/>
          </p:nvSpPr>
          <p:spPr bwMode="ltGray">
            <a:xfrm>
              <a:off x="90" y="1736"/>
              <a:ext cx="710" cy="768"/>
            </a:xfrm>
            <a:custGeom>
              <a:avLst/>
              <a:gdLst/>
              <a:ahLst/>
              <a:cxnLst>
                <a:cxn ang="0">
                  <a:pos x="14" y="416"/>
                </a:cxn>
                <a:cxn ang="0">
                  <a:pos x="14" y="272"/>
                </a:cxn>
                <a:cxn ang="0">
                  <a:pos x="102" y="144"/>
                </a:cxn>
                <a:cxn ang="0">
                  <a:pos x="150" y="96"/>
                </a:cxn>
                <a:cxn ang="0">
                  <a:pos x="198" y="64"/>
                </a:cxn>
                <a:cxn ang="0">
                  <a:pos x="350" y="0"/>
                </a:cxn>
                <a:cxn ang="0">
                  <a:pos x="534" y="8"/>
                </a:cxn>
                <a:cxn ang="0">
                  <a:pos x="662" y="96"/>
                </a:cxn>
                <a:cxn ang="0">
                  <a:pos x="710" y="200"/>
                </a:cxn>
                <a:cxn ang="0">
                  <a:pos x="702" y="400"/>
                </a:cxn>
                <a:cxn ang="0">
                  <a:pos x="678" y="448"/>
                </a:cxn>
                <a:cxn ang="0">
                  <a:pos x="550" y="632"/>
                </a:cxn>
                <a:cxn ang="0">
                  <a:pos x="518" y="656"/>
                </a:cxn>
                <a:cxn ang="0">
                  <a:pos x="470" y="664"/>
                </a:cxn>
                <a:cxn ang="0">
                  <a:pos x="518" y="680"/>
                </a:cxn>
                <a:cxn ang="0">
                  <a:pos x="566" y="696"/>
                </a:cxn>
                <a:cxn ang="0">
                  <a:pos x="574" y="720"/>
                </a:cxn>
                <a:cxn ang="0">
                  <a:pos x="526" y="736"/>
                </a:cxn>
                <a:cxn ang="0">
                  <a:pos x="502" y="752"/>
                </a:cxn>
                <a:cxn ang="0">
                  <a:pos x="454" y="768"/>
                </a:cxn>
                <a:cxn ang="0">
                  <a:pos x="438" y="712"/>
                </a:cxn>
                <a:cxn ang="0">
                  <a:pos x="246" y="688"/>
                </a:cxn>
                <a:cxn ang="0">
                  <a:pos x="134" y="648"/>
                </a:cxn>
                <a:cxn ang="0">
                  <a:pos x="110" y="624"/>
                </a:cxn>
                <a:cxn ang="0">
                  <a:pos x="78" y="576"/>
                </a:cxn>
                <a:cxn ang="0">
                  <a:pos x="54" y="464"/>
                </a:cxn>
                <a:cxn ang="0">
                  <a:pos x="30" y="408"/>
                </a:cxn>
                <a:cxn ang="0">
                  <a:pos x="22" y="384"/>
                </a:cxn>
                <a:cxn ang="0">
                  <a:pos x="14" y="416"/>
                </a:cxn>
              </a:cxnLst>
              <a:rect l="0" t="0" r="r" b="b"/>
              <a:pathLst>
                <a:path w="710" h="768">
                  <a:moveTo>
                    <a:pt x="14" y="416"/>
                  </a:moveTo>
                  <a:cubicBezTo>
                    <a:pt x="6" y="353"/>
                    <a:pt x="0" y="339"/>
                    <a:pt x="14" y="272"/>
                  </a:cubicBezTo>
                  <a:cubicBezTo>
                    <a:pt x="24" y="227"/>
                    <a:pt x="72" y="178"/>
                    <a:pt x="102" y="144"/>
                  </a:cubicBezTo>
                  <a:cubicBezTo>
                    <a:pt x="117" y="127"/>
                    <a:pt x="134" y="112"/>
                    <a:pt x="150" y="96"/>
                  </a:cubicBezTo>
                  <a:cubicBezTo>
                    <a:pt x="164" y="82"/>
                    <a:pt x="198" y="64"/>
                    <a:pt x="198" y="64"/>
                  </a:cubicBezTo>
                  <a:cubicBezTo>
                    <a:pt x="231" y="14"/>
                    <a:pt x="294" y="7"/>
                    <a:pt x="350" y="0"/>
                  </a:cubicBezTo>
                  <a:cubicBezTo>
                    <a:pt x="411" y="3"/>
                    <a:pt x="473" y="1"/>
                    <a:pt x="534" y="8"/>
                  </a:cubicBezTo>
                  <a:cubicBezTo>
                    <a:pt x="582" y="13"/>
                    <a:pt x="624" y="71"/>
                    <a:pt x="662" y="96"/>
                  </a:cubicBezTo>
                  <a:cubicBezTo>
                    <a:pt x="691" y="140"/>
                    <a:pt x="698" y="151"/>
                    <a:pt x="710" y="200"/>
                  </a:cubicBezTo>
                  <a:cubicBezTo>
                    <a:pt x="707" y="267"/>
                    <a:pt x="707" y="333"/>
                    <a:pt x="702" y="400"/>
                  </a:cubicBezTo>
                  <a:cubicBezTo>
                    <a:pt x="700" y="423"/>
                    <a:pt x="688" y="428"/>
                    <a:pt x="678" y="448"/>
                  </a:cubicBezTo>
                  <a:cubicBezTo>
                    <a:pt x="646" y="512"/>
                    <a:pt x="626" y="607"/>
                    <a:pt x="550" y="632"/>
                  </a:cubicBezTo>
                  <a:cubicBezTo>
                    <a:pt x="539" y="640"/>
                    <a:pt x="530" y="651"/>
                    <a:pt x="518" y="656"/>
                  </a:cubicBezTo>
                  <a:cubicBezTo>
                    <a:pt x="503" y="662"/>
                    <a:pt x="470" y="648"/>
                    <a:pt x="470" y="664"/>
                  </a:cubicBezTo>
                  <a:cubicBezTo>
                    <a:pt x="470" y="681"/>
                    <a:pt x="502" y="675"/>
                    <a:pt x="518" y="680"/>
                  </a:cubicBezTo>
                  <a:cubicBezTo>
                    <a:pt x="534" y="685"/>
                    <a:pt x="566" y="696"/>
                    <a:pt x="566" y="696"/>
                  </a:cubicBezTo>
                  <a:cubicBezTo>
                    <a:pt x="569" y="704"/>
                    <a:pt x="580" y="714"/>
                    <a:pt x="574" y="720"/>
                  </a:cubicBezTo>
                  <a:cubicBezTo>
                    <a:pt x="562" y="732"/>
                    <a:pt x="542" y="731"/>
                    <a:pt x="526" y="736"/>
                  </a:cubicBezTo>
                  <a:cubicBezTo>
                    <a:pt x="517" y="739"/>
                    <a:pt x="511" y="748"/>
                    <a:pt x="502" y="752"/>
                  </a:cubicBezTo>
                  <a:cubicBezTo>
                    <a:pt x="487" y="759"/>
                    <a:pt x="454" y="768"/>
                    <a:pt x="454" y="768"/>
                  </a:cubicBezTo>
                  <a:cubicBezTo>
                    <a:pt x="448" y="750"/>
                    <a:pt x="453" y="725"/>
                    <a:pt x="438" y="712"/>
                  </a:cubicBezTo>
                  <a:cubicBezTo>
                    <a:pt x="407" y="685"/>
                    <a:pt x="256" y="689"/>
                    <a:pt x="246" y="688"/>
                  </a:cubicBezTo>
                  <a:cubicBezTo>
                    <a:pt x="207" y="680"/>
                    <a:pt x="166" y="674"/>
                    <a:pt x="134" y="648"/>
                  </a:cubicBezTo>
                  <a:cubicBezTo>
                    <a:pt x="125" y="641"/>
                    <a:pt x="117" y="633"/>
                    <a:pt x="110" y="624"/>
                  </a:cubicBezTo>
                  <a:cubicBezTo>
                    <a:pt x="98" y="609"/>
                    <a:pt x="78" y="576"/>
                    <a:pt x="78" y="576"/>
                  </a:cubicBezTo>
                  <a:cubicBezTo>
                    <a:pt x="66" y="506"/>
                    <a:pt x="74" y="544"/>
                    <a:pt x="54" y="464"/>
                  </a:cubicBezTo>
                  <a:cubicBezTo>
                    <a:pt x="37" y="397"/>
                    <a:pt x="58" y="463"/>
                    <a:pt x="30" y="408"/>
                  </a:cubicBezTo>
                  <a:cubicBezTo>
                    <a:pt x="26" y="400"/>
                    <a:pt x="30" y="380"/>
                    <a:pt x="22" y="384"/>
                  </a:cubicBezTo>
                  <a:cubicBezTo>
                    <a:pt x="12" y="389"/>
                    <a:pt x="17" y="405"/>
                    <a:pt x="14" y="416"/>
                  </a:cubicBezTo>
                  <a:close/>
                </a:path>
              </a:pathLst>
            </a:custGeom>
            <a:solidFill>
              <a:schemeClr val="accent2">
                <a:alpha val="50000"/>
              </a:schemeClr>
            </a:soli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grpSp>
          <p:nvGrpSpPr>
            <p:cNvPr id="1035" name="Group 9"/>
            <p:cNvGrpSpPr>
              <a:grpSpLocks/>
            </p:cNvGrpSpPr>
            <p:nvPr/>
          </p:nvGrpSpPr>
          <p:grpSpPr bwMode="auto">
            <a:xfrm rot="416244">
              <a:off x="9" y="1746"/>
              <a:ext cx="1771" cy="1741"/>
              <a:chOff x="41" y="2787"/>
              <a:chExt cx="902" cy="833"/>
            </a:xfrm>
          </p:grpSpPr>
          <p:sp>
            <p:nvSpPr>
              <p:cNvPr id="50186" name="Freeform 10"/>
              <p:cNvSpPr>
                <a:spLocks/>
              </p:cNvSpPr>
              <p:nvPr userDrawn="1"/>
            </p:nvSpPr>
            <p:spPr bwMode="ltGray">
              <a:xfrm rot="373331" flipH="1">
                <a:off x="125" y="2787"/>
                <a:ext cx="313" cy="303"/>
              </a:xfrm>
              <a:custGeom>
                <a:avLst/>
                <a:gdLst/>
                <a:ahLst/>
                <a:cxnLst>
                  <a:cxn ang="0">
                    <a:pos x="46" y="210"/>
                  </a:cxn>
                  <a:cxn ang="0">
                    <a:pos x="37" y="198"/>
                  </a:cxn>
                  <a:cxn ang="0">
                    <a:pos x="26" y="181"/>
                  </a:cxn>
                  <a:cxn ang="0">
                    <a:pos x="15" y="159"/>
                  </a:cxn>
                  <a:cxn ang="0">
                    <a:pos x="5" y="135"/>
                  </a:cxn>
                  <a:cxn ang="0">
                    <a:pos x="0" y="109"/>
                  </a:cxn>
                  <a:cxn ang="0">
                    <a:pos x="1" y="82"/>
                  </a:cxn>
                  <a:cxn ang="0">
                    <a:pos x="9" y="57"/>
                  </a:cxn>
                  <a:cxn ang="0">
                    <a:pos x="27" y="35"/>
                  </a:cxn>
                  <a:cxn ang="0">
                    <a:pos x="45" y="22"/>
                  </a:cxn>
                  <a:cxn ang="0">
                    <a:pos x="60" y="12"/>
                  </a:cxn>
                  <a:cxn ang="0">
                    <a:pos x="72" y="7"/>
                  </a:cxn>
                  <a:cxn ang="0">
                    <a:pos x="81" y="5"/>
                  </a:cxn>
                  <a:cxn ang="0">
                    <a:pos x="88" y="5"/>
                  </a:cxn>
                  <a:cxn ang="0">
                    <a:pos x="104" y="0"/>
                  </a:cxn>
                  <a:cxn ang="0">
                    <a:pos x="148" y="8"/>
                  </a:cxn>
                  <a:cxn ang="0">
                    <a:pos x="160" y="12"/>
                  </a:cxn>
                  <a:cxn ang="0">
                    <a:pos x="172" y="15"/>
                  </a:cxn>
                  <a:cxn ang="0">
                    <a:pos x="182" y="19"/>
                  </a:cxn>
                  <a:cxn ang="0">
                    <a:pos x="190" y="23"/>
                  </a:cxn>
                  <a:cxn ang="0">
                    <a:pos x="198" y="27"/>
                  </a:cxn>
                  <a:cxn ang="0">
                    <a:pos x="205" y="32"/>
                  </a:cxn>
                  <a:cxn ang="0">
                    <a:pos x="211" y="38"/>
                  </a:cxn>
                  <a:cxn ang="0">
                    <a:pos x="217" y="45"/>
                  </a:cxn>
                  <a:cxn ang="0">
                    <a:pos x="205" y="40"/>
                  </a:cxn>
                  <a:cxn ang="0">
                    <a:pos x="194" y="36"/>
                  </a:cxn>
                  <a:cxn ang="0">
                    <a:pos x="183" y="33"/>
                  </a:cxn>
                  <a:cxn ang="0">
                    <a:pos x="172" y="30"/>
                  </a:cxn>
                  <a:cxn ang="0">
                    <a:pos x="163" y="27"/>
                  </a:cxn>
                  <a:cxn ang="0">
                    <a:pos x="153" y="26"/>
                  </a:cxn>
                  <a:cxn ang="0">
                    <a:pos x="143" y="24"/>
                  </a:cxn>
                  <a:cxn ang="0">
                    <a:pos x="134" y="24"/>
                  </a:cxn>
                  <a:cxn ang="0">
                    <a:pos x="125" y="24"/>
                  </a:cxn>
                  <a:cxn ang="0">
                    <a:pos x="116" y="25"/>
                  </a:cxn>
                  <a:cxn ang="0">
                    <a:pos x="107" y="27"/>
                  </a:cxn>
                  <a:cxn ang="0">
                    <a:pos x="99" y="29"/>
                  </a:cxn>
                  <a:cxn ang="0">
                    <a:pos x="91" y="33"/>
                  </a:cxn>
                  <a:cxn ang="0">
                    <a:pos x="82" y="36"/>
                  </a:cxn>
                  <a:cxn ang="0">
                    <a:pos x="74" y="41"/>
                  </a:cxn>
                  <a:cxn ang="0">
                    <a:pos x="66" y="46"/>
                  </a:cxn>
                  <a:cxn ang="0">
                    <a:pos x="52" y="61"/>
                  </a:cxn>
                  <a:cxn ang="0">
                    <a:pos x="42" y="80"/>
                  </a:cxn>
                  <a:cxn ang="0">
                    <a:pos x="37" y="103"/>
                  </a:cxn>
                  <a:cxn ang="0">
                    <a:pos x="35" y="126"/>
                  </a:cxn>
                  <a:cxn ang="0">
                    <a:pos x="35" y="151"/>
                  </a:cxn>
                  <a:cxn ang="0">
                    <a:pos x="38" y="174"/>
                  </a:cxn>
                  <a:cxn ang="0">
                    <a:pos x="41" y="194"/>
                  </a:cxn>
                  <a:cxn ang="0">
                    <a:pos x="46" y="210"/>
                  </a:cxn>
                </a:cxnLst>
                <a:rect l="0" t="0" r="r" b="b"/>
                <a:pathLst>
                  <a:path w="217" h="210">
                    <a:moveTo>
                      <a:pt x="46" y="210"/>
                    </a:moveTo>
                    <a:lnTo>
                      <a:pt x="37" y="198"/>
                    </a:lnTo>
                    <a:lnTo>
                      <a:pt x="26" y="181"/>
                    </a:lnTo>
                    <a:lnTo>
                      <a:pt x="15" y="159"/>
                    </a:lnTo>
                    <a:lnTo>
                      <a:pt x="5" y="135"/>
                    </a:lnTo>
                    <a:lnTo>
                      <a:pt x="0" y="109"/>
                    </a:lnTo>
                    <a:lnTo>
                      <a:pt x="1" y="82"/>
                    </a:lnTo>
                    <a:lnTo>
                      <a:pt x="9" y="57"/>
                    </a:lnTo>
                    <a:lnTo>
                      <a:pt x="27" y="35"/>
                    </a:lnTo>
                    <a:lnTo>
                      <a:pt x="45" y="22"/>
                    </a:lnTo>
                    <a:lnTo>
                      <a:pt x="60" y="12"/>
                    </a:lnTo>
                    <a:lnTo>
                      <a:pt x="72" y="7"/>
                    </a:lnTo>
                    <a:lnTo>
                      <a:pt x="81" y="5"/>
                    </a:lnTo>
                    <a:lnTo>
                      <a:pt x="88" y="5"/>
                    </a:lnTo>
                    <a:lnTo>
                      <a:pt x="104" y="0"/>
                    </a:lnTo>
                    <a:lnTo>
                      <a:pt x="148" y="8"/>
                    </a:lnTo>
                    <a:lnTo>
                      <a:pt x="160" y="12"/>
                    </a:lnTo>
                    <a:lnTo>
                      <a:pt x="172" y="15"/>
                    </a:lnTo>
                    <a:lnTo>
                      <a:pt x="182" y="19"/>
                    </a:lnTo>
                    <a:lnTo>
                      <a:pt x="190" y="23"/>
                    </a:lnTo>
                    <a:lnTo>
                      <a:pt x="198" y="27"/>
                    </a:lnTo>
                    <a:lnTo>
                      <a:pt x="205" y="32"/>
                    </a:lnTo>
                    <a:lnTo>
                      <a:pt x="211" y="38"/>
                    </a:lnTo>
                    <a:lnTo>
                      <a:pt x="217" y="45"/>
                    </a:lnTo>
                    <a:lnTo>
                      <a:pt x="205" y="40"/>
                    </a:lnTo>
                    <a:lnTo>
                      <a:pt x="194" y="36"/>
                    </a:lnTo>
                    <a:lnTo>
                      <a:pt x="183" y="33"/>
                    </a:lnTo>
                    <a:lnTo>
                      <a:pt x="172" y="30"/>
                    </a:lnTo>
                    <a:lnTo>
                      <a:pt x="163" y="27"/>
                    </a:lnTo>
                    <a:lnTo>
                      <a:pt x="153" y="26"/>
                    </a:lnTo>
                    <a:lnTo>
                      <a:pt x="143" y="24"/>
                    </a:lnTo>
                    <a:lnTo>
                      <a:pt x="134" y="24"/>
                    </a:lnTo>
                    <a:lnTo>
                      <a:pt x="125" y="24"/>
                    </a:lnTo>
                    <a:lnTo>
                      <a:pt x="116" y="25"/>
                    </a:lnTo>
                    <a:lnTo>
                      <a:pt x="107" y="27"/>
                    </a:lnTo>
                    <a:lnTo>
                      <a:pt x="99" y="29"/>
                    </a:lnTo>
                    <a:lnTo>
                      <a:pt x="91" y="33"/>
                    </a:lnTo>
                    <a:lnTo>
                      <a:pt x="82" y="36"/>
                    </a:lnTo>
                    <a:lnTo>
                      <a:pt x="74" y="41"/>
                    </a:lnTo>
                    <a:lnTo>
                      <a:pt x="66" y="46"/>
                    </a:lnTo>
                    <a:lnTo>
                      <a:pt x="52" y="61"/>
                    </a:lnTo>
                    <a:lnTo>
                      <a:pt x="42" y="80"/>
                    </a:lnTo>
                    <a:lnTo>
                      <a:pt x="37" y="103"/>
                    </a:lnTo>
                    <a:lnTo>
                      <a:pt x="35" y="126"/>
                    </a:lnTo>
                    <a:lnTo>
                      <a:pt x="35" y="151"/>
                    </a:lnTo>
                    <a:lnTo>
                      <a:pt x="38" y="174"/>
                    </a:lnTo>
                    <a:lnTo>
                      <a:pt x="41" y="194"/>
                    </a:lnTo>
                    <a:lnTo>
                      <a:pt x="46" y="210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50187" name="Freeform 11"/>
              <p:cNvSpPr>
                <a:spLocks/>
              </p:cNvSpPr>
              <p:nvPr userDrawn="1"/>
            </p:nvSpPr>
            <p:spPr bwMode="ltGray">
              <a:xfrm rot="373331" flipH="1">
                <a:off x="41" y="2843"/>
                <a:ext cx="262" cy="308"/>
              </a:xfrm>
              <a:custGeom>
                <a:avLst/>
                <a:gdLst/>
                <a:ahLst/>
                <a:cxnLst>
                  <a:cxn ang="0">
                    <a:pos x="109" y="0"/>
                  </a:cxn>
                  <a:cxn ang="0">
                    <a:pos x="112" y="2"/>
                  </a:cxn>
                  <a:cxn ang="0">
                    <a:pos x="118" y="8"/>
                  </a:cxn>
                  <a:cxn ang="0">
                    <a:pos x="127" y="18"/>
                  </a:cxn>
                  <a:cxn ang="0">
                    <a:pos x="137" y="33"/>
                  </a:cxn>
                  <a:cxn ang="0">
                    <a:pos x="145" y="52"/>
                  </a:cxn>
                  <a:cxn ang="0">
                    <a:pos x="150" y="76"/>
                  </a:cxn>
                  <a:cxn ang="0">
                    <a:pos x="150" y="105"/>
                  </a:cxn>
                  <a:cxn ang="0">
                    <a:pos x="144" y="139"/>
                  </a:cxn>
                  <a:cxn ang="0">
                    <a:pos x="140" y="149"/>
                  </a:cxn>
                  <a:cxn ang="0">
                    <a:pos x="136" y="157"/>
                  </a:cxn>
                  <a:cxn ang="0">
                    <a:pos x="131" y="165"/>
                  </a:cxn>
                  <a:cxn ang="0">
                    <a:pos x="125" y="173"/>
                  </a:cxn>
                  <a:cxn ang="0">
                    <a:pos x="117" y="180"/>
                  </a:cxn>
                  <a:cxn ang="0">
                    <a:pos x="110" y="185"/>
                  </a:cxn>
                  <a:cxn ang="0">
                    <a:pos x="102" y="191"/>
                  </a:cxn>
                  <a:cxn ang="0">
                    <a:pos x="92" y="195"/>
                  </a:cxn>
                  <a:cxn ang="0">
                    <a:pos x="82" y="197"/>
                  </a:cxn>
                  <a:cxn ang="0">
                    <a:pos x="72" y="200"/>
                  </a:cxn>
                  <a:cxn ang="0">
                    <a:pos x="61" y="201"/>
                  </a:cxn>
                  <a:cxn ang="0">
                    <a:pos x="49" y="201"/>
                  </a:cxn>
                  <a:cxn ang="0">
                    <a:pos x="37" y="200"/>
                  </a:cxn>
                  <a:cxn ang="0">
                    <a:pos x="25" y="197"/>
                  </a:cxn>
                  <a:cxn ang="0">
                    <a:pos x="12" y="193"/>
                  </a:cxn>
                  <a:cxn ang="0">
                    <a:pos x="0" y="188"/>
                  </a:cxn>
                  <a:cxn ang="0">
                    <a:pos x="11" y="195"/>
                  </a:cxn>
                  <a:cxn ang="0">
                    <a:pos x="22" y="200"/>
                  </a:cxn>
                  <a:cxn ang="0">
                    <a:pos x="33" y="205"/>
                  </a:cxn>
                  <a:cxn ang="0">
                    <a:pos x="43" y="208"/>
                  </a:cxn>
                  <a:cxn ang="0">
                    <a:pos x="53" y="211"/>
                  </a:cxn>
                  <a:cxn ang="0">
                    <a:pos x="63" y="212"/>
                  </a:cxn>
                  <a:cxn ang="0">
                    <a:pos x="73" y="213"/>
                  </a:cxn>
                  <a:cxn ang="0">
                    <a:pos x="83" y="213"/>
                  </a:cxn>
                  <a:cxn ang="0">
                    <a:pos x="91" y="212"/>
                  </a:cxn>
                  <a:cxn ang="0">
                    <a:pos x="100" y="210"/>
                  </a:cxn>
                  <a:cxn ang="0">
                    <a:pos x="108" y="208"/>
                  </a:cxn>
                  <a:cxn ang="0">
                    <a:pos x="116" y="206"/>
                  </a:cxn>
                  <a:cxn ang="0">
                    <a:pos x="123" y="203"/>
                  </a:cxn>
                  <a:cxn ang="0">
                    <a:pos x="130" y="199"/>
                  </a:cxn>
                  <a:cxn ang="0">
                    <a:pos x="136" y="195"/>
                  </a:cxn>
                  <a:cxn ang="0">
                    <a:pos x="142" y="191"/>
                  </a:cxn>
                  <a:cxn ang="0">
                    <a:pos x="158" y="176"/>
                  </a:cxn>
                  <a:cxn ang="0">
                    <a:pos x="169" y="161"/>
                  </a:cxn>
                  <a:cxn ang="0">
                    <a:pos x="176" y="144"/>
                  </a:cxn>
                  <a:cxn ang="0">
                    <a:pos x="179" y="128"/>
                  </a:cxn>
                  <a:cxn ang="0">
                    <a:pos x="181" y="111"/>
                  </a:cxn>
                  <a:cxn ang="0">
                    <a:pos x="181" y="95"/>
                  </a:cxn>
                  <a:cxn ang="0">
                    <a:pos x="182" y="79"/>
                  </a:cxn>
                  <a:cxn ang="0">
                    <a:pos x="173" y="46"/>
                  </a:cxn>
                  <a:cxn ang="0">
                    <a:pos x="156" y="21"/>
                  </a:cxn>
                  <a:cxn ang="0">
                    <a:pos x="151" y="18"/>
                  </a:cxn>
                  <a:cxn ang="0">
                    <a:pos x="147" y="15"/>
                  </a:cxn>
                  <a:cxn ang="0">
                    <a:pos x="142" y="13"/>
                  </a:cxn>
                  <a:cxn ang="0">
                    <a:pos x="138" y="11"/>
                  </a:cxn>
                  <a:cxn ang="0">
                    <a:pos x="132" y="9"/>
                  </a:cxn>
                  <a:cxn ang="0">
                    <a:pos x="126" y="6"/>
                  </a:cxn>
                  <a:cxn ang="0">
                    <a:pos x="119" y="3"/>
                  </a:cxn>
                  <a:cxn ang="0">
                    <a:pos x="109" y="0"/>
                  </a:cxn>
                </a:cxnLst>
                <a:rect l="0" t="0" r="r" b="b"/>
                <a:pathLst>
                  <a:path w="182" h="213">
                    <a:moveTo>
                      <a:pt x="109" y="0"/>
                    </a:moveTo>
                    <a:lnTo>
                      <a:pt x="112" y="2"/>
                    </a:lnTo>
                    <a:lnTo>
                      <a:pt x="118" y="8"/>
                    </a:lnTo>
                    <a:lnTo>
                      <a:pt x="127" y="18"/>
                    </a:lnTo>
                    <a:lnTo>
                      <a:pt x="137" y="33"/>
                    </a:lnTo>
                    <a:lnTo>
                      <a:pt x="145" y="52"/>
                    </a:lnTo>
                    <a:lnTo>
                      <a:pt x="150" y="76"/>
                    </a:lnTo>
                    <a:lnTo>
                      <a:pt x="150" y="105"/>
                    </a:lnTo>
                    <a:lnTo>
                      <a:pt x="144" y="139"/>
                    </a:lnTo>
                    <a:lnTo>
                      <a:pt x="140" y="149"/>
                    </a:lnTo>
                    <a:lnTo>
                      <a:pt x="136" y="157"/>
                    </a:lnTo>
                    <a:lnTo>
                      <a:pt x="131" y="165"/>
                    </a:lnTo>
                    <a:lnTo>
                      <a:pt x="125" y="173"/>
                    </a:lnTo>
                    <a:lnTo>
                      <a:pt x="117" y="180"/>
                    </a:lnTo>
                    <a:lnTo>
                      <a:pt x="110" y="185"/>
                    </a:lnTo>
                    <a:lnTo>
                      <a:pt x="102" y="191"/>
                    </a:lnTo>
                    <a:lnTo>
                      <a:pt x="92" y="195"/>
                    </a:lnTo>
                    <a:lnTo>
                      <a:pt x="82" y="197"/>
                    </a:lnTo>
                    <a:lnTo>
                      <a:pt x="72" y="200"/>
                    </a:lnTo>
                    <a:lnTo>
                      <a:pt x="61" y="201"/>
                    </a:lnTo>
                    <a:lnTo>
                      <a:pt x="49" y="201"/>
                    </a:lnTo>
                    <a:lnTo>
                      <a:pt x="37" y="200"/>
                    </a:lnTo>
                    <a:lnTo>
                      <a:pt x="25" y="197"/>
                    </a:lnTo>
                    <a:lnTo>
                      <a:pt x="12" y="193"/>
                    </a:lnTo>
                    <a:lnTo>
                      <a:pt x="0" y="188"/>
                    </a:lnTo>
                    <a:lnTo>
                      <a:pt x="11" y="195"/>
                    </a:lnTo>
                    <a:lnTo>
                      <a:pt x="22" y="200"/>
                    </a:lnTo>
                    <a:lnTo>
                      <a:pt x="33" y="205"/>
                    </a:lnTo>
                    <a:lnTo>
                      <a:pt x="43" y="208"/>
                    </a:lnTo>
                    <a:lnTo>
                      <a:pt x="53" y="211"/>
                    </a:lnTo>
                    <a:lnTo>
                      <a:pt x="63" y="212"/>
                    </a:lnTo>
                    <a:lnTo>
                      <a:pt x="73" y="213"/>
                    </a:lnTo>
                    <a:lnTo>
                      <a:pt x="83" y="213"/>
                    </a:lnTo>
                    <a:lnTo>
                      <a:pt x="91" y="212"/>
                    </a:lnTo>
                    <a:lnTo>
                      <a:pt x="100" y="210"/>
                    </a:lnTo>
                    <a:lnTo>
                      <a:pt x="108" y="208"/>
                    </a:lnTo>
                    <a:lnTo>
                      <a:pt x="116" y="206"/>
                    </a:lnTo>
                    <a:lnTo>
                      <a:pt x="123" y="203"/>
                    </a:lnTo>
                    <a:lnTo>
                      <a:pt x="130" y="199"/>
                    </a:lnTo>
                    <a:lnTo>
                      <a:pt x="136" y="195"/>
                    </a:lnTo>
                    <a:lnTo>
                      <a:pt x="142" y="191"/>
                    </a:lnTo>
                    <a:lnTo>
                      <a:pt x="158" y="176"/>
                    </a:lnTo>
                    <a:lnTo>
                      <a:pt x="169" y="161"/>
                    </a:lnTo>
                    <a:lnTo>
                      <a:pt x="176" y="144"/>
                    </a:lnTo>
                    <a:lnTo>
                      <a:pt x="179" y="128"/>
                    </a:lnTo>
                    <a:lnTo>
                      <a:pt x="181" y="111"/>
                    </a:lnTo>
                    <a:lnTo>
                      <a:pt x="181" y="95"/>
                    </a:lnTo>
                    <a:lnTo>
                      <a:pt x="182" y="79"/>
                    </a:lnTo>
                    <a:lnTo>
                      <a:pt x="173" y="46"/>
                    </a:lnTo>
                    <a:lnTo>
                      <a:pt x="156" y="21"/>
                    </a:lnTo>
                    <a:lnTo>
                      <a:pt x="151" y="18"/>
                    </a:lnTo>
                    <a:lnTo>
                      <a:pt x="147" y="15"/>
                    </a:lnTo>
                    <a:lnTo>
                      <a:pt x="142" y="13"/>
                    </a:lnTo>
                    <a:lnTo>
                      <a:pt x="138" y="11"/>
                    </a:lnTo>
                    <a:lnTo>
                      <a:pt x="132" y="9"/>
                    </a:lnTo>
                    <a:lnTo>
                      <a:pt x="126" y="6"/>
                    </a:lnTo>
                    <a:lnTo>
                      <a:pt x="119" y="3"/>
                    </a:lnTo>
                    <a:lnTo>
                      <a:pt x="109" y="0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50188" name="Freeform 12"/>
              <p:cNvSpPr>
                <a:spLocks/>
              </p:cNvSpPr>
              <p:nvPr userDrawn="1"/>
            </p:nvSpPr>
            <p:spPr bwMode="ltGray">
              <a:xfrm rot="373331" flipH="1">
                <a:off x="121" y="2907"/>
                <a:ext cx="93" cy="156"/>
              </a:xfrm>
              <a:custGeom>
                <a:avLst/>
                <a:gdLst/>
                <a:ahLst/>
                <a:cxnLst>
                  <a:cxn ang="0">
                    <a:pos x="94" y="0"/>
                  </a:cxn>
                  <a:cxn ang="0">
                    <a:pos x="105" y="9"/>
                  </a:cxn>
                  <a:cxn ang="0">
                    <a:pos x="115" y="27"/>
                  </a:cxn>
                  <a:cxn ang="0">
                    <a:pos x="123" y="50"/>
                  </a:cxn>
                  <a:cxn ang="0">
                    <a:pos x="128" y="78"/>
                  </a:cxn>
                  <a:cxn ang="0">
                    <a:pos x="127" y="111"/>
                  </a:cxn>
                  <a:cxn ang="0">
                    <a:pos x="116" y="145"/>
                  </a:cxn>
                  <a:cxn ang="0">
                    <a:pos x="94" y="181"/>
                  </a:cxn>
                  <a:cxn ang="0">
                    <a:pos x="60" y="217"/>
                  </a:cxn>
                  <a:cxn ang="0">
                    <a:pos x="49" y="213"/>
                  </a:cxn>
                  <a:cxn ang="0">
                    <a:pos x="38" y="210"/>
                  </a:cxn>
                  <a:cxn ang="0">
                    <a:pos x="26" y="205"/>
                  </a:cxn>
                  <a:cxn ang="0">
                    <a:pos x="16" y="201"/>
                  </a:cxn>
                  <a:cxn ang="0">
                    <a:pos x="8" y="196"/>
                  </a:cxn>
                  <a:cxn ang="0">
                    <a:pos x="2" y="190"/>
                  </a:cxn>
                  <a:cxn ang="0">
                    <a:pos x="0" y="183"/>
                  </a:cxn>
                  <a:cxn ang="0">
                    <a:pos x="1" y="178"/>
                  </a:cxn>
                  <a:cxn ang="0">
                    <a:pos x="13" y="171"/>
                  </a:cxn>
                  <a:cxn ang="0">
                    <a:pos x="29" y="161"/>
                  </a:cxn>
                  <a:cxn ang="0">
                    <a:pos x="46" y="150"/>
                  </a:cxn>
                  <a:cxn ang="0">
                    <a:pos x="63" y="134"/>
                  </a:cxn>
                  <a:cxn ang="0">
                    <a:pos x="79" y="112"/>
                  </a:cxn>
                  <a:cxn ang="0">
                    <a:pos x="91" y="83"/>
                  </a:cxn>
                  <a:cxn ang="0">
                    <a:pos x="97" y="46"/>
                  </a:cxn>
                  <a:cxn ang="0">
                    <a:pos x="94" y="0"/>
                  </a:cxn>
                </a:cxnLst>
                <a:rect l="0" t="0" r="r" b="b"/>
                <a:pathLst>
                  <a:path w="128" h="217">
                    <a:moveTo>
                      <a:pt x="94" y="0"/>
                    </a:moveTo>
                    <a:lnTo>
                      <a:pt x="105" y="9"/>
                    </a:lnTo>
                    <a:lnTo>
                      <a:pt x="115" y="27"/>
                    </a:lnTo>
                    <a:lnTo>
                      <a:pt x="123" y="50"/>
                    </a:lnTo>
                    <a:lnTo>
                      <a:pt x="128" y="78"/>
                    </a:lnTo>
                    <a:lnTo>
                      <a:pt x="127" y="111"/>
                    </a:lnTo>
                    <a:lnTo>
                      <a:pt x="116" y="145"/>
                    </a:lnTo>
                    <a:lnTo>
                      <a:pt x="94" y="181"/>
                    </a:lnTo>
                    <a:lnTo>
                      <a:pt x="60" y="217"/>
                    </a:lnTo>
                    <a:lnTo>
                      <a:pt x="49" y="213"/>
                    </a:lnTo>
                    <a:lnTo>
                      <a:pt x="38" y="210"/>
                    </a:lnTo>
                    <a:lnTo>
                      <a:pt x="26" y="205"/>
                    </a:lnTo>
                    <a:lnTo>
                      <a:pt x="16" y="201"/>
                    </a:lnTo>
                    <a:lnTo>
                      <a:pt x="8" y="196"/>
                    </a:lnTo>
                    <a:lnTo>
                      <a:pt x="2" y="190"/>
                    </a:lnTo>
                    <a:lnTo>
                      <a:pt x="0" y="183"/>
                    </a:lnTo>
                    <a:lnTo>
                      <a:pt x="1" y="178"/>
                    </a:lnTo>
                    <a:lnTo>
                      <a:pt x="13" y="171"/>
                    </a:lnTo>
                    <a:lnTo>
                      <a:pt x="29" y="161"/>
                    </a:lnTo>
                    <a:lnTo>
                      <a:pt x="46" y="150"/>
                    </a:lnTo>
                    <a:lnTo>
                      <a:pt x="63" y="134"/>
                    </a:lnTo>
                    <a:lnTo>
                      <a:pt x="79" y="112"/>
                    </a:lnTo>
                    <a:lnTo>
                      <a:pt x="91" y="83"/>
                    </a:lnTo>
                    <a:lnTo>
                      <a:pt x="97" y="46"/>
                    </a:lnTo>
                    <a:lnTo>
                      <a:pt x="94" y="0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50189" name="Freeform 13"/>
              <p:cNvSpPr>
                <a:spLocks/>
              </p:cNvSpPr>
              <p:nvPr userDrawn="1"/>
            </p:nvSpPr>
            <p:spPr bwMode="ltGray">
              <a:xfrm rot="373331" flipH="1">
                <a:off x="313" y="3110"/>
                <a:ext cx="85" cy="93"/>
              </a:xfrm>
              <a:custGeom>
                <a:avLst/>
                <a:gdLst/>
                <a:ahLst/>
                <a:cxnLst>
                  <a:cxn ang="0">
                    <a:pos x="75" y="0"/>
                  </a:cxn>
                  <a:cxn ang="0">
                    <a:pos x="0" y="25"/>
                  </a:cxn>
                  <a:cxn ang="0">
                    <a:pos x="3" y="26"/>
                  </a:cxn>
                  <a:cxn ang="0">
                    <a:pos x="14" y="29"/>
                  </a:cxn>
                  <a:cxn ang="0">
                    <a:pos x="29" y="36"/>
                  </a:cxn>
                  <a:cxn ang="0">
                    <a:pos x="46" y="47"/>
                  </a:cxn>
                  <a:cxn ang="0">
                    <a:pos x="66" y="62"/>
                  </a:cxn>
                  <a:cxn ang="0">
                    <a:pos x="84" y="80"/>
                  </a:cxn>
                  <a:cxn ang="0">
                    <a:pos x="102" y="103"/>
                  </a:cxn>
                  <a:cxn ang="0">
                    <a:pos x="116" y="132"/>
                  </a:cxn>
                  <a:cxn ang="0">
                    <a:pos x="117" y="120"/>
                  </a:cxn>
                  <a:cxn ang="0">
                    <a:pos x="115" y="107"/>
                  </a:cxn>
                  <a:cxn ang="0">
                    <a:pos x="108" y="90"/>
                  </a:cxn>
                  <a:cxn ang="0">
                    <a:pos x="99" y="74"/>
                  </a:cxn>
                  <a:cxn ang="0">
                    <a:pos x="89" y="58"/>
                  </a:cxn>
                  <a:cxn ang="0">
                    <a:pos x="78" y="45"/>
                  </a:cxn>
                  <a:cxn ang="0">
                    <a:pos x="67" y="36"/>
                  </a:cxn>
                  <a:cxn ang="0">
                    <a:pos x="58" y="32"/>
                  </a:cxn>
                  <a:cxn ang="0">
                    <a:pos x="69" y="29"/>
                  </a:cxn>
                  <a:cxn ang="0">
                    <a:pos x="79" y="28"/>
                  </a:cxn>
                  <a:cxn ang="0">
                    <a:pos x="89" y="26"/>
                  </a:cxn>
                  <a:cxn ang="0">
                    <a:pos x="98" y="25"/>
                  </a:cxn>
                  <a:cxn ang="0">
                    <a:pos x="105" y="24"/>
                  </a:cxn>
                  <a:cxn ang="0">
                    <a:pos x="109" y="22"/>
                  </a:cxn>
                  <a:cxn ang="0">
                    <a:pos x="113" y="21"/>
                  </a:cxn>
                  <a:cxn ang="0">
                    <a:pos x="114" y="21"/>
                  </a:cxn>
                  <a:cxn ang="0">
                    <a:pos x="75" y="0"/>
                  </a:cxn>
                </a:cxnLst>
                <a:rect l="0" t="0" r="r" b="b"/>
                <a:pathLst>
                  <a:path w="117" h="132">
                    <a:moveTo>
                      <a:pt x="75" y="0"/>
                    </a:moveTo>
                    <a:lnTo>
                      <a:pt x="0" y="25"/>
                    </a:lnTo>
                    <a:lnTo>
                      <a:pt x="3" y="26"/>
                    </a:lnTo>
                    <a:lnTo>
                      <a:pt x="14" y="29"/>
                    </a:lnTo>
                    <a:lnTo>
                      <a:pt x="29" y="36"/>
                    </a:lnTo>
                    <a:lnTo>
                      <a:pt x="46" y="47"/>
                    </a:lnTo>
                    <a:lnTo>
                      <a:pt x="66" y="62"/>
                    </a:lnTo>
                    <a:lnTo>
                      <a:pt x="84" y="80"/>
                    </a:lnTo>
                    <a:lnTo>
                      <a:pt x="102" y="103"/>
                    </a:lnTo>
                    <a:lnTo>
                      <a:pt x="116" y="132"/>
                    </a:lnTo>
                    <a:lnTo>
                      <a:pt x="117" y="120"/>
                    </a:lnTo>
                    <a:lnTo>
                      <a:pt x="115" y="107"/>
                    </a:lnTo>
                    <a:lnTo>
                      <a:pt x="108" y="90"/>
                    </a:lnTo>
                    <a:lnTo>
                      <a:pt x="99" y="74"/>
                    </a:lnTo>
                    <a:lnTo>
                      <a:pt x="89" y="58"/>
                    </a:lnTo>
                    <a:lnTo>
                      <a:pt x="78" y="45"/>
                    </a:lnTo>
                    <a:lnTo>
                      <a:pt x="67" y="36"/>
                    </a:lnTo>
                    <a:lnTo>
                      <a:pt x="58" y="32"/>
                    </a:lnTo>
                    <a:lnTo>
                      <a:pt x="69" y="29"/>
                    </a:lnTo>
                    <a:lnTo>
                      <a:pt x="79" y="28"/>
                    </a:lnTo>
                    <a:lnTo>
                      <a:pt x="89" y="26"/>
                    </a:lnTo>
                    <a:lnTo>
                      <a:pt x="98" y="25"/>
                    </a:lnTo>
                    <a:lnTo>
                      <a:pt x="105" y="24"/>
                    </a:lnTo>
                    <a:lnTo>
                      <a:pt x="109" y="22"/>
                    </a:lnTo>
                    <a:lnTo>
                      <a:pt x="113" y="21"/>
                    </a:lnTo>
                    <a:lnTo>
                      <a:pt x="114" y="21"/>
                    </a:lnTo>
                    <a:lnTo>
                      <a:pt x="75" y="0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50190" name="Freeform 14"/>
              <p:cNvSpPr>
                <a:spLocks/>
              </p:cNvSpPr>
              <p:nvPr userDrawn="1"/>
            </p:nvSpPr>
            <p:spPr bwMode="ltGray">
              <a:xfrm rot="373331" flipH="1">
                <a:off x="289" y="3133"/>
                <a:ext cx="21" cy="55"/>
              </a:xfrm>
              <a:custGeom>
                <a:avLst/>
                <a:gdLst/>
                <a:ahLst/>
                <a:cxnLst>
                  <a:cxn ang="0">
                    <a:pos x="29" y="0"/>
                  </a:cxn>
                  <a:cxn ang="0">
                    <a:pos x="23" y="0"/>
                  </a:cxn>
                  <a:cxn ang="0">
                    <a:pos x="16" y="4"/>
                  </a:cxn>
                  <a:cxn ang="0">
                    <a:pos x="9" y="9"/>
                  </a:cxn>
                  <a:cxn ang="0">
                    <a:pos x="4" y="19"/>
                  </a:cxn>
                  <a:cxn ang="0">
                    <a:pos x="1" y="30"/>
                  </a:cxn>
                  <a:cxn ang="0">
                    <a:pos x="0" y="44"/>
                  </a:cxn>
                  <a:cxn ang="0">
                    <a:pos x="3" y="60"/>
                  </a:cxn>
                  <a:cxn ang="0">
                    <a:pos x="11" y="77"/>
                  </a:cxn>
                  <a:cxn ang="0">
                    <a:pos x="15" y="53"/>
                  </a:cxn>
                  <a:cxn ang="0">
                    <a:pos x="19" y="37"/>
                  </a:cxn>
                  <a:cxn ang="0">
                    <a:pos x="23" y="22"/>
                  </a:cxn>
                  <a:cxn ang="0">
                    <a:pos x="29" y="0"/>
                  </a:cxn>
                </a:cxnLst>
                <a:rect l="0" t="0" r="r" b="b"/>
                <a:pathLst>
                  <a:path w="29" h="77">
                    <a:moveTo>
                      <a:pt x="29" y="0"/>
                    </a:moveTo>
                    <a:lnTo>
                      <a:pt x="23" y="0"/>
                    </a:lnTo>
                    <a:lnTo>
                      <a:pt x="16" y="4"/>
                    </a:lnTo>
                    <a:lnTo>
                      <a:pt x="9" y="9"/>
                    </a:lnTo>
                    <a:lnTo>
                      <a:pt x="4" y="19"/>
                    </a:lnTo>
                    <a:lnTo>
                      <a:pt x="1" y="30"/>
                    </a:lnTo>
                    <a:lnTo>
                      <a:pt x="0" y="44"/>
                    </a:lnTo>
                    <a:lnTo>
                      <a:pt x="3" y="60"/>
                    </a:lnTo>
                    <a:lnTo>
                      <a:pt x="11" y="77"/>
                    </a:lnTo>
                    <a:lnTo>
                      <a:pt x="15" y="53"/>
                    </a:lnTo>
                    <a:lnTo>
                      <a:pt x="19" y="37"/>
                    </a:lnTo>
                    <a:lnTo>
                      <a:pt x="23" y="22"/>
                    </a:lnTo>
                    <a:lnTo>
                      <a:pt x="29" y="0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grpSp>
            <p:nvGrpSpPr>
              <p:cNvPr id="1067" name="Group 15"/>
              <p:cNvGrpSpPr>
                <a:grpSpLocks/>
              </p:cNvGrpSpPr>
              <p:nvPr userDrawn="1"/>
            </p:nvGrpSpPr>
            <p:grpSpPr bwMode="auto">
              <a:xfrm rot="10886446" flipH="1">
                <a:off x="335" y="3251"/>
                <a:ext cx="608" cy="369"/>
                <a:chOff x="-366" y="1704"/>
                <a:chExt cx="608" cy="369"/>
              </a:xfrm>
            </p:grpSpPr>
            <p:sp>
              <p:nvSpPr>
                <p:cNvPr id="50192" name="Freeform 16"/>
                <p:cNvSpPr>
                  <a:spLocks/>
                </p:cNvSpPr>
                <p:nvPr userDrawn="1"/>
              </p:nvSpPr>
              <p:spPr bwMode="ltGray">
                <a:xfrm rot="4200091">
                  <a:off x="-243" y="1807"/>
                  <a:ext cx="143" cy="390"/>
                </a:xfrm>
                <a:custGeom>
                  <a:avLst/>
                  <a:gdLst/>
                  <a:ahLst/>
                  <a:cxnLst>
                    <a:cxn ang="0">
                      <a:pos x="12" y="44"/>
                    </a:cxn>
                    <a:cxn ang="0">
                      <a:pos x="6" y="72"/>
                    </a:cxn>
                    <a:cxn ang="0">
                      <a:pos x="3" y="99"/>
                    </a:cxn>
                    <a:cxn ang="0">
                      <a:pos x="0" y="125"/>
                    </a:cxn>
                    <a:cxn ang="0">
                      <a:pos x="0" y="151"/>
                    </a:cxn>
                    <a:cxn ang="0">
                      <a:pos x="3" y="180"/>
                    </a:cxn>
                    <a:cxn ang="0">
                      <a:pos x="7" y="211"/>
                    </a:cxn>
                    <a:cxn ang="0">
                      <a:pos x="16" y="247"/>
                    </a:cxn>
                    <a:cxn ang="0">
                      <a:pos x="29" y="287"/>
                    </a:cxn>
                    <a:cxn ang="0">
                      <a:pos x="43" y="325"/>
                    </a:cxn>
                    <a:cxn ang="0">
                      <a:pos x="61" y="364"/>
                    </a:cxn>
                    <a:cxn ang="0">
                      <a:pos x="83" y="406"/>
                    </a:cxn>
                    <a:cxn ang="0">
                      <a:pos x="106" y="446"/>
                    </a:cxn>
                    <a:cxn ang="0">
                      <a:pos x="132" y="483"/>
                    </a:cxn>
                    <a:cxn ang="0">
                      <a:pos x="157" y="516"/>
                    </a:cxn>
                    <a:cxn ang="0">
                      <a:pos x="182" y="544"/>
                    </a:cxn>
                    <a:cxn ang="0">
                      <a:pos x="207" y="564"/>
                    </a:cxn>
                    <a:cxn ang="0">
                      <a:pos x="160" y="501"/>
                    </a:cxn>
                    <a:cxn ang="0">
                      <a:pos x="127" y="448"/>
                    </a:cxn>
                    <a:cxn ang="0">
                      <a:pos x="103" y="405"/>
                    </a:cxn>
                    <a:cxn ang="0">
                      <a:pos x="87" y="368"/>
                    </a:cxn>
                    <a:cxn ang="0">
                      <a:pos x="75" y="337"/>
                    </a:cxn>
                    <a:cxn ang="0">
                      <a:pos x="68" y="309"/>
                    </a:cxn>
                    <a:cxn ang="0">
                      <a:pos x="63" y="285"/>
                    </a:cxn>
                    <a:cxn ang="0">
                      <a:pos x="56" y="261"/>
                    </a:cxn>
                    <a:cxn ang="0">
                      <a:pos x="44" y="205"/>
                    </a:cxn>
                    <a:cxn ang="0">
                      <a:pos x="41" y="140"/>
                    </a:cxn>
                    <a:cxn ang="0">
                      <a:pos x="43" y="68"/>
                    </a:cxn>
                    <a:cxn ang="0">
                      <a:pos x="50" y="0"/>
                    </a:cxn>
                    <a:cxn ang="0">
                      <a:pos x="12" y="44"/>
                    </a:cxn>
                  </a:cxnLst>
                  <a:rect l="0" t="0" r="r" b="b"/>
                  <a:pathLst>
                    <a:path w="207" h="564">
                      <a:moveTo>
                        <a:pt x="12" y="44"/>
                      </a:moveTo>
                      <a:lnTo>
                        <a:pt x="6" y="72"/>
                      </a:lnTo>
                      <a:lnTo>
                        <a:pt x="3" y="99"/>
                      </a:lnTo>
                      <a:lnTo>
                        <a:pt x="0" y="125"/>
                      </a:lnTo>
                      <a:lnTo>
                        <a:pt x="0" y="151"/>
                      </a:lnTo>
                      <a:lnTo>
                        <a:pt x="3" y="180"/>
                      </a:lnTo>
                      <a:lnTo>
                        <a:pt x="7" y="211"/>
                      </a:lnTo>
                      <a:lnTo>
                        <a:pt x="16" y="247"/>
                      </a:lnTo>
                      <a:lnTo>
                        <a:pt x="29" y="287"/>
                      </a:lnTo>
                      <a:lnTo>
                        <a:pt x="43" y="325"/>
                      </a:lnTo>
                      <a:lnTo>
                        <a:pt x="61" y="364"/>
                      </a:lnTo>
                      <a:lnTo>
                        <a:pt x="83" y="406"/>
                      </a:lnTo>
                      <a:lnTo>
                        <a:pt x="106" y="446"/>
                      </a:lnTo>
                      <a:lnTo>
                        <a:pt x="132" y="483"/>
                      </a:lnTo>
                      <a:lnTo>
                        <a:pt x="157" y="516"/>
                      </a:lnTo>
                      <a:lnTo>
                        <a:pt x="182" y="544"/>
                      </a:lnTo>
                      <a:lnTo>
                        <a:pt x="207" y="564"/>
                      </a:lnTo>
                      <a:lnTo>
                        <a:pt x="160" y="501"/>
                      </a:lnTo>
                      <a:lnTo>
                        <a:pt x="127" y="448"/>
                      </a:lnTo>
                      <a:lnTo>
                        <a:pt x="103" y="405"/>
                      </a:lnTo>
                      <a:lnTo>
                        <a:pt x="87" y="368"/>
                      </a:lnTo>
                      <a:lnTo>
                        <a:pt x="75" y="337"/>
                      </a:lnTo>
                      <a:lnTo>
                        <a:pt x="68" y="309"/>
                      </a:lnTo>
                      <a:lnTo>
                        <a:pt x="63" y="285"/>
                      </a:lnTo>
                      <a:lnTo>
                        <a:pt x="56" y="261"/>
                      </a:lnTo>
                      <a:lnTo>
                        <a:pt x="44" y="205"/>
                      </a:lnTo>
                      <a:lnTo>
                        <a:pt x="41" y="140"/>
                      </a:lnTo>
                      <a:lnTo>
                        <a:pt x="43" y="68"/>
                      </a:lnTo>
                      <a:lnTo>
                        <a:pt x="50" y="0"/>
                      </a:lnTo>
                      <a:lnTo>
                        <a:pt x="12" y="44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ru-RU"/>
                </a:p>
              </p:txBody>
            </p:sp>
            <p:sp>
              <p:nvSpPr>
                <p:cNvPr id="50193" name="Freeform 17"/>
                <p:cNvSpPr>
                  <a:spLocks/>
                </p:cNvSpPr>
                <p:nvPr userDrawn="1"/>
              </p:nvSpPr>
              <p:spPr bwMode="ltGray">
                <a:xfrm rot="4200091">
                  <a:off x="124" y="1761"/>
                  <a:ext cx="33" cy="160"/>
                </a:xfrm>
                <a:custGeom>
                  <a:avLst/>
                  <a:gdLst/>
                  <a:ahLst/>
                  <a:cxnLst>
                    <a:cxn ang="0">
                      <a:pos x="0" y="19"/>
                    </a:cxn>
                    <a:cxn ang="0">
                      <a:pos x="14" y="55"/>
                    </a:cxn>
                    <a:cxn ang="0">
                      <a:pos x="22" y="101"/>
                    </a:cxn>
                    <a:cxn ang="0">
                      <a:pos x="24" y="159"/>
                    </a:cxn>
                    <a:cxn ang="0">
                      <a:pos x="19" y="232"/>
                    </a:cxn>
                    <a:cxn ang="0">
                      <a:pos x="45" y="217"/>
                    </a:cxn>
                    <a:cxn ang="0">
                      <a:pos x="47" y="178"/>
                    </a:cxn>
                    <a:cxn ang="0">
                      <a:pos x="47" y="140"/>
                    </a:cxn>
                    <a:cxn ang="0">
                      <a:pos x="45" y="103"/>
                    </a:cxn>
                    <a:cxn ang="0">
                      <a:pos x="41" y="71"/>
                    </a:cxn>
                    <a:cxn ang="0">
                      <a:pos x="36" y="52"/>
                    </a:cxn>
                    <a:cxn ang="0">
                      <a:pos x="29" y="34"/>
                    </a:cxn>
                    <a:cxn ang="0">
                      <a:pos x="22" y="17"/>
                    </a:cxn>
                    <a:cxn ang="0">
                      <a:pos x="13" y="0"/>
                    </a:cxn>
                    <a:cxn ang="0">
                      <a:pos x="0" y="19"/>
                    </a:cxn>
                  </a:cxnLst>
                  <a:rect l="0" t="0" r="r" b="b"/>
                  <a:pathLst>
                    <a:path w="47" h="232">
                      <a:moveTo>
                        <a:pt x="0" y="19"/>
                      </a:moveTo>
                      <a:lnTo>
                        <a:pt x="14" y="55"/>
                      </a:lnTo>
                      <a:lnTo>
                        <a:pt x="22" y="101"/>
                      </a:lnTo>
                      <a:lnTo>
                        <a:pt x="24" y="159"/>
                      </a:lnTo>
                      <a:lnTo>
                        <a:pt x="19" y="232"/>
                      </a:lnTo>
                      <a:lnTo>
                        <a:pt x="45" y="217"/>
                      </a:lnTo>
                      <a:lnTo>
                        <a:pt x="47" y="178"/>
                      </a:lnTo>
                      <a:lnTo>
                        <a:pt x="47" y="140"/>
                      </a:lnTo>
                      <a:lnTo>
                        <a:pt x="45" y="103"/>
                      </a:lnTo>
                      <a:lnTo>
                        <a:pt x="41" y="71"/>
                      </a:lnTo>
                      <a:lnTo>
                        <a:pt x="36" y="52"/>
                      </a:lnTo>
                      <a:lnTo>
                        <a:pt x="29" y="34"/>
                      </a:lnTo>
                      <a:lnTo>
                        <a:pt x="22" y="17"/>
                      </a:lnTo>
                      <a:lnTo>
                        <a:pt x="13" y="0"/>
                      </a:lnTo>
                      <a:lnTo>
                        <a:pt x="0" y="19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ru-RU"/>
                </a:p>
              </p:txBody>
            </p:sp>
            <p:sp>
              <p:nvSpPr>
                <p:cNvPr id="50194" name="Freeform 18"/>
                <p:cNvSpPr>
                  <a:spLocks/>
                </p:cNvSpPr>
                <p:nvPr userDrawn="1"/>
              </p:nvSpPr>
              <p:spPr bwMode="ltGray">
                <a:xfrm rot="4200091">
                  <a:off x="193" y="1722"/>
                  <a:ext cx="60" cy="27"/>
                </a:xfrm>
                <a:custGeom>
                  <a:avLst/>
                  <a:gdLst/>
                  <a:ahLst/>
                  <a:cxnLst>
                    <a:cxn ang="0">
                      <a:pos x="87" y="22"/>
                    </a:cxn>
                    <a:cxn ang="0">
                      <a:pos x="77" y="17"/>
                    </a:cxn>
                    <a:cxn ang="0">
                      <a:pos x="68" y="12"/>
                    </a:cxn>
                    <a:cxn ang="0">
                      <a:pos x="58" y="7"/>
                    </a:cxn>
                    <a:cxn ang="0">
                      <a:pos x="47" y="5"/>
                    </a:cxn>
                    <a:cxn ang="0">
                      <a:pos x="37" y="3"/>
                    </a:cxn>
                    <a:cxn ang="0">
                      <a:pos x="26" y="2"/>
                    </a:cxn>
                    <a:cxn ang="0">
                      <a:pos x="13" y="0"/>
                    </a:cxn>
                    <a:cxn ang="0">
                      <a:pos x="0" y="2"/>
                    </a:cxn>
                    <a:cxn ang="0">
                      <a:pos x="6" y="6"/>
                    </a:cxn>
                    <a:cxn ang="0">
                      <a:pos x="14" y="10"/>
                    </a:cxn>
                    <a:cxn ang="0">
                      <a:pos x="22" y="14"/>
                    </a:cxn>
                    <a:cxn ang="0">
                      <a:pos x="33" y="18"/>
                    </a:cxn>
                    <a:cxn ang="0">
                      <a:pos x="42" y="22"/>
                    </a:cxn>
                    <a:cxn ang="0">
                      <a:pos x="52" y="27"/>
                    </a:cxn>
                    <a:cxn ang="0">
                      <a:pos x="64" y="33"/>
                    </a:cxn>
                    <a:cxn ang="0">
                      <a:pos x="74" y="40"/>
                    </a:cxn>
                    <a:cxn ang="0">
                      <a:pos x="87" y="22"/>
                    </a:cxn>
                  </a:cxnLst>
                  <a:rect l="0" t="0" r="r" b="b"/>
                  <a:pathLst>
                    <a:path w="87" h="40">
                      <a:moveTo>
                        <a:pt x="87" y="22"/>
                      </a:moveTo>
                      <a:lnTo>
                        <a:pt x="77" y="17"/>
                      </a:lnTo>
                      <a:lnTo>
                        <a:pt x="68" y="12"/>
                      </a:lnTo>
                      <a:lnTo>
                        <a:pt x="58" y="7"/>
                      </a:lnTo>
                      <a:lnTo>
                        <a:pt x="47" y="5"/>
                      </a:lnTo>
                      <a:lnTo>
                        <a:pt x="37" y="3"/>
                      </a:lnTo>
                      <a:lnTo>
                        <a:pt x="26" y="2"/>
                      </a:lnTo>
                      <a:lnTo>
                        <a:pt x="13" y="0"/>
                      </a:lnTo>
                      <a:lnTo>
                        <a:pt x="0" y="2"/>
                      </a:lnTo>
                      <a:lnTo>
                        <a:pt x="6" y="6"/>
                      </a:lnTo>
                      <a:lnTo>
                        <a:pt x="14" y="10"/>
                      </a:lnTo>
                      <a:lnTo>
                        <a:pt x="22" y="14"/>
                      </a:lnTo>
                      <a:lnTo>
                        <a:pt x="33" y="18"/>
                      </a:lnTo>
                      <a:lnTo>
                        <a:pt x="42" y="22"/>
                      </a:lnTo>
                      <a:lnTo>
                        <a:pt x="52" y="27"/>
                      </a:lnTo>
                      <a:lnTo>
                        <a:pt x="64" y="33"/>
                      </a:lnTo>
                      <a:lnTo>
                        <a:pt x="74" y="40"/>
                      </a:lnTo>
                      <a:lnTo>
                        <a:pt x="87" y="22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ru-RU"/>
                </a:p>
              </p:txBody>
            </p:sp>
          </p:grpSp>
        </p:grpSp>
        <p:grpSp>
          <p:nvGrpSpPr>
            <p:cNvPr id="1036" name="Group 19"/>
            <p:cNvGrpSpPr>
              <a:grpSpLocks/>
            </p:cNvGrpSpPr>
            <p:nvPr/>
          </p:nvGrpSpPr>
          <p:grpSpPr bwMode="auto">
            <a:xfrm rot="6248562">
              <a:off x="343" y="3854"/>
              <a:ext cx="392" cy="424"/>
              <a:chOff x="1727" y="866"/>
              <a:chExt cx="129" cy="157"/>
            </a:xfrm>
          </p:grpSpPr>
          <p:sp>
            <p:nvSpPr>
              <p:cNvPr id="50196" name="Freeform 20"/>
              <p:cNvSpPr>
                <a:spLocks/>
              </p:cNvSpPr>
              <p:nvPr userDrawn="1"/>
            </p:nvSpPr>
            <p:spPr bwMode="ltGray">
              <a:xfrm>
                <a:off x="1727" y="868"/>
                <a:ext cx="41" cy="59"/>
              </a:xfrm>
              <a:custGeom>
                <a:avLst/>
                <a:gdLst/>
                <a:ahLst/>
                <a:cxnLst>
                  <a:cxn ang="0">
                    <a:pos x="83" y="28"/>
                  </a:cxn>
                  <a:cxn ang="0">
                    <a:pos x="27" y="0"/>
                  </a:cxn>
                  <a:cxn ang="0">
                    <a:pos x="0" y="117"/>
                  </a:cxn>
                  <a:cxn ang="0">
                    <a:pos x="83" y="28"/>
                  </a:cxn>
                </a:cxnLst>
                <a:rect l="0" t="0" r="r" b="b"/>
                <a:pathLst>
                  <a:path w="83" h="117">
                    <a:moveTo>
                      <a:pt x="83" y="28"/>
                    </a:moveTo>
                    <a:lnTo>
                      <a:pt x="27" y="0"/>
                    </a:lnTo>
                    <a:lnTo>
                      <a:pt x="0" y="117"/>
                    </a:lnTo>
                    <a:lnTo>
                      <a:pt x="83" y="28"/>
                    </a:ln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50197" name="Freeform 21"/>
              <p:cNvSpPr>
                <a:spLocks/>
              </p:cNvSpPr>
              <p:nvPr userDrawn="1"/>
            </p:nvSpPr>
            <p:spPr bwMode="ltGray">
              <a:xfrm>
                <a:off x="1786" y="896"/>
                <a:ext cx="70" cy="49"/>
              </a:xfrm>
              <a:custGeom>
                <a:avLst/>
                <a:gdLst/>
                <a:ahLst/>
                <a:cxnLst>
                  <a:cxn ang="0">
                    <a:pos x="0" y="98"/>
                  </a:cxn>
                  <a:cxn ang="0">
                    <a:pos x="118" y="0"/>
                  </a:cxn>
                  <a:cxn ang="0">
                    <a:pos x="140" y="49"/>
                  </a:cxn>
                  <a:cxn ang="0">
                    <a:pos x="0" y="98"/>
                  </a:cxn>
                </a:cxnLst>
                <a:rect l="0" t="0" r="r" b="b"/>
                <a:pathLst>
                  <a:path w="140" h="98">
                    <a:moveTo>
                      <a:pt x="0" y="98"/>
                    </a:moveTo>
                    <a:lnTo>
                      <a:pt x="118" y="0"/>
                    </a:lnTo>
                    <a:lnTo>
                      <a:pt x="140" y="49"/>
                    </a:lnTo>
                    <a:lnTo>
                      <a:pt x="0" y="98"/>
                    </a:ln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50198" name="Freeform 22"/>
              <p:cNvSpPr>
                <a:spLocks/>
              </p:cNvSpPr>
              <p:nvPr userDrawn="1"/>
            </p:nvSpPr>
            <p:spPr bwMode="ltGray">
              <a:xfrm>
                <a:off x="1772" y="998"/>
                <a:ext cx="73" cy="25"/>
              </a:xfrm>
              <a:custGeom>
                <a:avLst/>
                <a:gdLst/>
                <a:ahLst/>
                <a:cxnLst>
                  <a:cxn ang="0">
                    <a:pos x="0" y="7"/>
                  </a:cxn>
                  <a:cxn ang="0">
                    <a:pos x="145" y="0"/>
                  </a:cxn>
                  <a:cxn ang="0">
                    <a:pos x="131" y="49"/>
                  </a:cxn>
                  <a:cxn ang="0">
                    <a:pos x="0" y="7"/>
                  </a:cxn>
                </a:cxnLst>
                <a:rect l="0" t="0" r="r" b="b"/>
                <a:pathLst>
                  <a:path w="145" h="49">
                    <a:moveTo>
                      <a:pt x="0" y="7"/>
                    </a:moveTo>
                    <a:lnTo>
                      <a:pt x="145" y="0"/>
                    </a:lnTo>
                    <a:lnTo>
                      <a:pt x="131" y="49"/>
                    </a:lnTo>
                    <a:lnTo>
                      <a:pt x="0" y="7"/>
                    </a:ln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</p:grpSp>
        <p:grpSp>
          <p:nvGrpSpPr>
            <p:cNvPr id="1037" name="Group 23"/>
            <p:cNvGrpSpPr>
              <a:grpSpLocks/>
            </p:cNvGrpSpPr>
            <p:nvPr/>
          </p:nvGrpSpPr>
          <p:grpSpPr bwMode="auto">
            <a:xfrm rot="5003157">
              <a:off x="249" y="1102"/>
              <a:ext cx="412" cy="500"/>
              <a:chOff x="1727" y="866"/>
              <a:chExt cx="129" cy="157"/>
            </a:xfrm>
          </p:grpSpPr>
          <p:sp>
            <p:nvSpPr>
              <p:cNvPr id="50200" name="Freeform 24"/>
              <p:cNvSpPr>
                <a:spLocks/>
              </p:cNvSpPr>
              <p:nvPr userDrawn="1"/>
            </p:nvSpPr>
            <p:spPr bwMode="ltGray">
              <a:xfrm>
                <a:off x="1727" y="866"/>
                <a:ext cx="41" cy="59"/>
              </a:xfrm>
              <a:custGeom>
                <a:avLst/>
                <a:gdLst/>
                <a:ahLst/>
                <a:cxnLst>
                  <a:cxn ang="0">
                    <a:pos x="83" y="28"/>
                  </a:cxn>
                  <a:cxn ang="0">
                    <a:pos x="27" y="0"/>
                  </a:cxn>
                  <a:cxn ang="0">
                    <a:pos x="0" y="117"/>
                  </a:cxn>
                  <a:cxn ang="0">
                    <a:pos x="83" y="28"/>
                  </a:cxn>
                </a:cxnLst>
                <a:rect l="0" t="0" r="r" b="b"/>
                <a:pathLst>
                  <a:path w="83" h="117">
                    <a:moveTo>
                      <a:pt x="83" y="28"/>
                    </a:moveTo>
                    <a:lnTo>
                      <a:pt x="27" y="0"/>
                    </a:lnTo>
                    <a:lnTo>
                      <a:pt x="0" y="117"/>
                    </a:lnTo>
                    <a:lnTo>
                      <a:pt x="83" y="28"/>
                    </a:ln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50201" name="Freeform 25"/>
              <p:cNvSpPr>
                <a:spLocks/>
              </p:cNvSpPr>
              <p:nvPr userDrawn="1"/>
            </p:nvSpPr>
            <p:spPr bwMode="ltGray">
              <a:xfrm>
                <a:off x="1786" y="894"/>
                <a:ext cx="70" cy="49"/>
              </a:xfrm>
              <a:custGeom>
                <a:avLst/>
                <a:gdLst/>
                <a:ahLst/>
                <a:cxnLst>
                  <a:cxn ang="0">
                    <a:pos x="0" y="98"/>
                  </a:cxn>
                  <a:cxn ang="0">
                    <a:pos x="118" y="0"/>
                  </a:cxn>
                  <a:cxn ang="0">
                    <a:pos x="140" y="49"/>
                  </a:cxn>
                  <a:cxn ang="0">
                    <a:pos x="0" y="98"/>
                  </a:cxn>
                </a:cxnLst>
                <a:rect l="0" t="0" r="r" b="b"/>
                <a:pathLst>
                  <a:path w="140" h="98">
                    <a:moveTo>
                      <a:pt x="0" y="98"/>
                    </a:moveTo>
                    <a:lnTo>
                      <a:pt x="118" y="0"/>
                    </a:lnTo>
                    <a:lnTo>
                      <a:pt x="140" y="49"/>
                    </a:lnTo>
                    <a:lnTo>
                      <a:pt x="0" y="98"/>
                    </a:ln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50202" name="Freeform 26"/>
              <p:cNvSpPr>
                <a:spLocks/>
              </p:cNvSpPr>
              <p:nvPr userDrawn="1"/>
            </p:nvSpPr>
            <p:spPr bwMode="ltGray">
              <a:xfrm>
                <a:off x="1772" y="998"/>
                <a:ext cx="73" cy="25"/>
              </a:xfrm>
              <a:custGeom>
                <a:avLst/>
                <a:gdLst/>
                <a:ahLst/>
                <a:cxnLst>
                  <a:cxn ang="0">
                    <a:pos x="0" y="7"/>
                  </a:cxn>
                  <a:cxn ang="0">
                    <a:pos x="145" y="0"/>
                  </a:cxn>
                  <a:cxn ang="0">
                    <a:pos x="131" y="49"/>
                  </a:cxn>
                  <a:cxn ang="0">
                    <a:pos x="0" y="7"/>
                  </a:cxn>
                </a:cxnLst>
                <a:rect l="0" t="0" r="r" b="b"/>
                <a:pathLst>
                  <a:path w="145" h="49">
                    <a:moveTo>
                      <a:pt x="0" y="7"/>
                    </a:moveTo>
                    <a:lnTo>
                      <a:pt x="145" y="0"/>
                    </a:lnTo>
                    <a:lnTo>
                      <a:pt x="131" y="49"/>
                    </a:lnTo>
                    <a:lnTo>
                      <a:pt x="0" y="7"/>
                    </a:ln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</p:grpSp>
        <p:grpSp>
          <p:nvGrpSpPr>
            <p:cNvPr id="1038" name="Group 27"/>
            <p:cNvGrpSpPr>
              <a:grpSpLocks/>
            </p:cNvGrpSpPr>
            <p:nvPr/>
          </p:nvGrpSpPr>
          <p:grpSpPr bwMode="auto">
            <a:xfrm>
              <a:off x="815" y="0"/>
              <a:ext cx="345" cy="367"/>
              <a:chOff x="1727" y="866"/>
              <a:chExt cx="129" cy="157"/>
            </a:xfrm>
          </p:grpSpPr>
          <p:sp>
            <p:nvSpPr>
              <p:cNvPr id="50204" name="Freeform 28"/>
              <p:cNvSpPr>
                <a:spLocks/>
              </p:cNvSpPr>
              <p:nvPr userDrawn="1"/>
            </p:nvSpPr>
            <p:spPr bwMode="ltGray">
              <a:xfrm>
                <a:off x="1727" y="866"/>
                <a:ext cx="41" cy="59"/>
              </a:xfrm>
              <a:custGeom>
                <a:avLst/>
                <a:gdLst/>
                <a:ahLst/>
                <a:cxnLst>
                  <a:cxn ang="0">
                    <a:pos x="83" y="28"/>
                  </a:cxn>
                  <a:cxn ang="0">
                    <a:pos x="27" y="0"/>
                  </a:cxn>
                  <a:cxn ang="0">
                    <a:pos x="0" y="117"/>
                  </a:cxn>
                  <a:cxn ang="0">
                    <a:pos x="83" y="28"/>
                  </a:cxn>
                </a:cxnLst>
                <a:rect l="0" t="0" r="r" b="b"/>
                <a:pathLst>
                  <a:path w="83" h="117">
                    <a:moveTo>
                      <a:pt x="83" y="28"/>
                    </a:moveTo>
                    <a:lnTo>
                      <a:pt x="27" y="0"/>
                    </a:lnTo>
                    <a:lnTo>
                      <a:pt x="0" y="117"/>
                    </a:lnTo>
                    <a:lnTo>
                      <a:pt x="83" y="28"/>
                    </a:ln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50205" name="Freeform 29"/>
              <p:cNvSpPr>
                <a:spLocks/>
              </p:cNvSpPr>
              <p:nvPr userDrawn="1"/>
            </p:nvSpPr>
            <p:spPr bwMode="ltGray">
              <a:xfrm>
                <a:off x="1786" y="894"/>
                <a:ext cx="70" cy="49"/>
              </a:xfrm>
              <a:custGeom>
                <a:avLst/>
                <a:gdLst/>
                <a:ahLst/>
                <a:cxnLst>
                  <a:cxn ang="0">
                    <a:pos x="0" y="98"/>
                  </a:cxn>
                  <a:cxn ang="0">
                    <a:pos x="118" y="0"/>
                  </a:cxn>
                  <a:cxn ang="0">
                    <a:pos x="140" y="49"/>
                  </a:cxn>
                  <a:cxn ang="0">
                    <a:pos x="0" y="98"/>
                  </a:cxn>
                </a:cxnLst>
                <a:rect l="0" t="0" r="r" b="b"/>
                <a:pathLst>
                  <a:path w="140" h="98">
                    <a:moveTo>
                      <a:pt x="0" y="98"/>
                    </a:moveTo>
                    <a:lnTo>
                      <a:pt x="118" y="0"/>
                    </a:lnTo>
                    <a:lnTo>
                      <a:pt x="140" y="49"/>
                    </a:lnTo>
                    <a:lnTo>
                      <a:pt x="0" y="98"/>
                    </a:ln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50206" name="Freeform 30"/>
              <p:cNvSpPr>
                <a:spLocks/>
              </p:cNvSpPr>
              <p:nvPr userDrawn="1"/>
            </p:nvSpPr>
            <p:spPr bwMode="ltGray">
              <a:xfrm>
                <a:off x="1772" y="998"/>
                <a:ext cx="73" cy="25"/>
              </a:xfrm>
              <a:custGeom>
                <a:avLst/>
                <a:gdLst/>
                <a:ahLst/>
                <a:cxnLst>
                  <a:cxn ang="0">
                    <a:pos x="0" y="7"/>
                  </a:cxn>
                  <a:cxn ang="0">
                    <a:pos x="145" y="0"/>
                  </a:cxn>
                  <a:cxn ang="0">
                    <a:pos x="131" y="49"/>
                  </a:cxn>
                  <a:cxn ang="0">
                    <a:pos x="0" y="7"/>
                  </a:cxn>
                </a:cxnLst>
                <a:rect l="0" t="0" r="r" b="b"/>
                <a:pathLst>
                  <a:path w="145" h="49">
                    <a:moveTo>
                      <a:pt x="0" y="7"/>
                    </a:moveTo>
                    <a:lnTo>
                      <a:pt x="145" y="0"/>
                    </a:lnTo>
                    <a:lnTo>
                      <a:pt x="131" y="49"/>
                    </a:lnTo>
                    <a:lnTo>
                      <a:pt x="0" y="7"/>
                    </a:ln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</p:grpSp>
        <p:sp>
          <p:nvSpPr>
            <p:cNvPr id="50207" name="Freeform 31"/>
            <p:cNvSpPr>
              <a:spLocks/>
            </p:cNvSpPr>
            <p:nvPr/>
          </p:nvSpPr>
          <p:spPr bwMode="ltGray">
            <a:xfrm>
              <a:off x="87" y="94"/>
              <a:ext cx="699" cy="756"/>
            </a:xfrm>
            <a:custGeom>
              <a:avLst/>
              <a:gdLst/>
              <a:ahLst/>
              <a:cxnLst>
                <a:cxn ang="0">
                  <a:pos x="1" y="392"/>
                </a:cxn>
                <a:cxn ang="0">
                  <a:pos x="3" y="252"/>
                </a:cxn>
                <a:cxn ang="0">
                  <a:pos x="21" y="210"/>
                </a:cxn>
                <a:cxn ang="0">
                  <a:pos x="29" y="182"/>
                </a:cxn>
                <a:cxn ang="0">
                  <a:pos x="39" y="154"/>
                </a:cxn>
                <a:cxn ang="0">
                  <a:pos x="51" y="138"/>
                </a:cxn>
                <a:cxn ang="0">
                  <a:pos x="111" y="74"/>
                </a:cxn>
                <a:cxn ang="0">
                  <a:pos x="169" y="30"/>
                </a:cxn>
                <a:cxn ang="0">
                  <a:pos x="225" y="10"/>
                </a:cxn>
                <a:cxn ang="0">
                  <a:pos x="249" y="4"/>
                </a:cxn>
                <a:cxn ang="0">
                  <a:pos x="265" y="0"/>
                </a:cxn>
                <a:cxn ang="0">
                  <a:pos x="357" y="2"/>
                </a:cxn>
                <a:cxn ang="0">
                  <a:pos x="385" y="6"/>
                </a:cxn>
                <a:cxn ang="0">
                  <a:pos x="489" y="40"/>
                </a:cxn>
                <a:cxn ang="0">
                  <a:pos x="619" y="128"/>
                </a:cxn>
                <a:cxn ang="0">
                  <a:pos x="653" y="178"/>
                </a:cxn>
                <a:cxn ang="0">
                  <a:pos x="693" y="322"/>
                </a:cxn>
                <a:cxn ang="0">
                  <a:pos x="687" y="434"/>
                </a:cxn>
                <a:cxn ang="0">
                  <a:pos x="665" y="538"/>
                </a:cxn>
                <a:cxn ang="0">
                  <a:pos x="639" y="564"/>
                </a:cxn>
                <a:cxn ang="0">
                  <a:pos x="631" y="580"/>
                </a:cxn>
                <a:cxn ang="0">
                  <a:pos x="607" y="588"/>
                </a:cxn>
                <a:cxn ang="0">
                  <a:pos x="473" y="664"/>
                </a:cxn>
                <a:cxn ang="0">
                  <a:pos x="449" y="678"/>
                </a:cxn>
                <a:cxn ang="0">
                  <a:pos x="405" y="684"/>
                </a:cxn>
                <a:cxn ang="0">
                  <a:pos x="375" y="690"/>
                </a:cxn>
                <a:cxn ang="0">
                  <a:pos x="267" y="684"/>
                </a:cxn>
                <a:cxn ang="0">
                  <a:pos x="259" y="722"/>
                </a:cxn>
                <a:cxn ang="0">
                  <a:pos x="241" y="756"/>
                </a:cxn>
                <a:cxn ang="0">
                  <a:pos x="185" y="728"/>
                </a:cxn>
                <a:cxn ang="0">
                  <a:pos x="163" y="720"/>
                </a:cxn>
                <a:cxn ang="0">
                  <a:pos x="151" y="716"/>
                </a:cxn>
                <a:cxn ang="0">
                  <a:pos x="195" y="674"/>
                </a:cxn>
                <a:cxn ang="0">
                  <a:pos x="211" y="644"/>
                </a:cxn>
                <a:cxn ang="0">
                  <a:pos x="209" y="626"/>
                </a:cxn>
                <a:cxn ang="0">
                  <a:pos x="195" y="620"/>
                </a:cxn>
                <a:cxn ang="0">
                  <a:pos x="165" y="596"/>
                </a:cxn>
                <a:cxn ang="0">
                  <a:pos x="99" y="534"/>
                </a:cxn>
                <a:cxn ang="0">
                  <a:pos x="61" y="506"/>
                </a:cxn>
                <a:cxn ang="0">
                  <a:pos x="23" y="470"/>
                </a:cxn>
                <a:cxn ang="0">
                  <a:pos x="7" y="434"/>
                </a:cxn>
                <a:cxn ang="0">
                  <a:pos x="5" y="396"/>
                </a:cxn>
                <a:cxn ang="0">
                  <a:pos x="1" y="392"/>
                </a:cxn>
              </a:cxnLst>
              <a:rect l="0" t="0" r="r" b="b"/>
              <a:pathLst>
                <a:path w="699" h="756">
                  <a:moveTo>
                    <a:pt x="1" y="392"/>
                  </a:moveTo>
                  <a:cubicBezTo>
                    <a:pt x="2" y="345"/>
                    <a:pt x="2" y="299"/>
                    <a:pt x="3" y="252"/>
                  </a:cubicBezTo>
                  <a:cubicBezTo>
                    <a:pt x="3" y="238"/>
                    <a:pt x="16" y="224"/>
                    <a:pt x="21" y="210"/>
                  </a:cubicBezTo>
                  <a:cubicBezTo>
                    <a:pt x="24" y="202"/>
                    <a:pt x="29" y="182"/>
                    <a:pt x="29" y="182"/>
                  </a:cubicBezTo>
                  <a:cubicBezTo>
                    <a:pt x="32" y="173"/>
                    <a:pt x="34" y="163"/>
                    <a:pt x="39" y="154"/>
                  </a:cubicBezTo>
                  <a:cubicBezTo>
                    <a:pt x="42" y="148"/>
                    <a:pt x="51" y="138"/>
                    <a:pt x="51" y="138"/>
                  </a:cubicBezTo>
                  <a:cubicBezTo>
                    <a:pt x="58" y="116"/>
                    <a:pt x="88" y="82"/>
                    <a:pt x="111" y="74"/>
                  </a:cubicBezTo>
                  <a:cubicBezTo>
                    <a:pt x="128" y="61"/>
                    <a:pt x="149" y="37"/>
                    <a:pt x="169" y="30"/>
                  </a:cubicBezTo>
                  <a:cubicBezTo>
                    <a:pt x="182" y="17"/>
                    <a:pt x="207" y="15"/>
                    <a:pt x="225" y="10"/>
                  </a:cubicBezTo>
                  <a:cubicBezTo>
                    <a:pt x="233" y="8"/>
                    <a:pt x="241" y="6"/>
                    <a:pt x="249" y="4"/>
                  </a:cubicBezTo>
                  <a:cubicBezTo>
                    <a:pt x="254" y="3"/>
                    <a:pt x="265" y="0"/>
                    <a:pt x="265" y="0"/>
                  </a:cubicBezTo>
                  <a:cubicBezTo>
                    <a:pt x="296" y="1"/>
                    <a:pt x="326" y="0"/>
                    <a:pt x="357" y="2"/>
                  </a:cubicBezTo>
                  <a:cubicBezTo>
                    <a:pt x="366" y="2"/>
                    <a:pt x="385" y="6"/>
                    <a:pt x="385" y="6"/>
                  </a:cubicBezTo>
                  <a:cubicBezTo>
                    <a:pt x="417" y="17"/>
                    <a:pt x="463" y="14"/>
                    <a:pt x="489" y="40"/>
                  </a:cubicBezTo>
                  <a:cubicBezTo>
                    <a:pt x="528" y="60"/>
                    <a:pt x="592" y="105"/>
                    <a:pt x="619" y="128"/>
                  </a:cubicBezTo>
                  <a:cubicBezTo>
                    <a:pt x="635" y="134"/>
                    <a:pt x="643" y="164"/>
                    <a:pt x="653" y="178"/>
                  </a:cubicBezTo>
                  <a:cubicBezTo>
                    <a:pt x="667" y="234"/>
                    <a:pt x="687" y="265"/>
                    <a:pt x="693" y="322"/>
                  </a:cubicBezTo>
                  <a:cubicBezTo>
                    <a:pt x="699" y="365"/>
                    <a:pt x="692" y="398"/>
                    <a:pt x="687" y="434"/>
                  </a:cubicBezTo>
                  <a:cubicBezTo>
                    <a:pt x="686" y="469"/>
                    <a:pt x="691" y="510"/>
                    <a:pt x="665" y="538"/>
                  </a:cubicBezTo>
                  <a:cubicBezTo>
                    <a:pt x="657" y="547"/>
                    <a:pt x="644" y="553"/>
                    <a:pt x="639" y="564"/>
                  </a:cubicBezTo>
                  <a:cubicBezTo>
                    <a:pt x="636" y="569"/>
                    <a:pt x="636" y="576"/>
                    <a:pt x="631" y="580"/>
                  </a:cubicBezTo>
                  <a:cubicBezTo>
                    <a:pt x="624" y="585"/>
                    <a:pt x="607" y="588"/>
                    <a:pt x="607" y="588"/>
                  </a:cubicBezTo>
                  <a:cubicBezTo>
                    <a:pt x="581" y="602"/>
                    <a:pt x="499" y="649"/>
                    <a:pt x="473" y="664"/>
                  </a:cubicBezTo>
                  <a:cubicBezTo>
                    <a:pt x="465" y="666"/>
                    <a:pt x="449" y="678"/>
                    <a:pt x="449" y="678"/>
                  </a:cubicBezTo>
                  <a:cubicBezTo>
                    <a:pt x="438" y="685"/>
                    <a:pt x="417" y="679"/>
                    <a:pt x="405" y="684"/>
                  </a:cubicBezTo>
                  <a:cubicBezTo>
                    <a:pt x="396" y="687"/>
                    <a:pt x="385" y="688"/>
                    <a:pt x="375" y="690"/>
                  </a:cubicBezTo>
                  <a:cubicBezTo>
                    <a:pt x="328" y="689"/>
                    <a:pt x="307" y="687"/>
                    <a:pt x="267" y="684"/>
                  </a:cubicBezTo>
                  <a:cubicBezTo>
                    <a:pt x="249" y="690"/>
                    <a:pt x="264" y="683"/>
                    <a:pt x="259" y="722"/>
                  </a:cubicBezTo>
                  <a:cubicBezTo>
                    <a:pt x="258" y="733"/>
                    <a:pt x="250" y="750"/>
                    <a:pt x="241" y="756"/>
                  </a:cubicBezTo>
                  <a:cubicBezTo>
                    <a:pt x="218" y="752"/>
                    <a:pt x="207" y="735"/>
                    <a:pt x="185" y="728"/>
                  </a:cubicBezTo>
                  <a:cubicBezTo>
                    <a:pt x="176" y="725"/>
                    <a:pt x="171" y="724"/>
                    <a:pt x="163" y="720"/>
                  </a:cubicBezTo>
                  <a:cubicBezTo>
                    <a:pt x="159" y="718"/>
                    <a:pt x="151" y="716"/>
                    <a:pt x="151" y="716"/>
                  </a:cubicBezTo>
                  <a:cubicBezTo>
                    <a:pt x="157" y="695"/>
                    <a:pt x="180" y="689"/>
                    <a:pt x="195" y="674"/>
                  </a:cubicBezTo>
                  <a:cubicBezTo>
                    <a:pt x="198" y="665"/>
                    <a:pt x="205" y="652"/>
                    <a:pt x="211" y="644"/>
                  </a:cubicBezTo>
                  <a:cubicBezTo>
                    <a:pt x="210" y="638"/>
                    <a:pt x="212" y="631"/>
                    <a:pt x="209" y="626"/>
                  </a:cubicBezTo>
                  <a:cubicBezTo>
                    <a:pt x="207" y="621"/>
                    <a:pt x="199" y="623"/>
                    <a:pt x="195" y="620"/>
                  </a:cubicBezTo>
                  <a:cubicBezTo>
                    <a:pt x="185" y="612"/>
                    <a:pt x="173" y="606"/>
                    <a:pt x="165" y="596"/>
                  </a:cubicBezTo>
                  <a:cubicBezTo>
                    <a:pt x="146" y="573"/>
                    <a:pt x="123" y="552"/>
                    <a:pt x="99" y="534"/>
                  </a:cubicBezTo>
                  <a:cubicBezTo>
                    <a:pt x="87" y="525"/>
                    <a:pt x="72" y="517"/>
                    <a:pt x="61" y="506"/>
                  </a:cubicBezTo>
                  <a:cubicBezTo>
                    <a:pt x="49" y="494"/>
                    <a:pt x="37" y="480"/>
                    <a:pt x="23" y="470"/>
                  </a:cubicBezTo>
                  <a:cubicBezTo>
                    <a:pt x="13" y="456"/>
                    <a:pt x="10" y="451"/>
                    <a:pt x="7" y="434"/>
                  </a:cubicBezTo>
                  <a:cubicBezTo>
                    <a:pt x="6" y="421"/>
                    <a:pt x="7" y="408"/>
                    <a:pt x="5" y="396"/>
                  </a:cubicBezTo>
                  <a:cubicBezTo>
                    <a:pt x="5" y="394"/>
                    <a:pt x="0" y="391"/>
                    <a:pt x="1" y="392"/>
                  </a:cubicBezTo>
                  <a:close/>
                </a:path>
              </a:pathLst>
            </a:custGeom>
            <a:solidFill>
              <a:schemeClr val="accent1">
                <a:alpha val="50000"/>
              </a:schemeClr>
            </a:soli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50208" name="Freeform 32"/>
            <p:cNvSpPr>
              <a:spLocks/>
            </p:cNvSpPr>
            <p:nvPr/>
          </p:nvSpPr>
          <p:spPr bwMode="ltGray">
            <a:xfrm rot="828663">
              <a:off x="242" y="3404"/>
              <a:ext cx="132" cy="167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5" y="1"/>
                </a:cxn>
                <a:cxn ang="0">
                  <a:pos x="18" y="5"/>
                </a:cxn>
                <a:cxn ang="0">
                  <a:pos x="37" y="12"/>
                </a:cxn>
                <a:cxn ang="0">
                  <a:pos x="58" y="24"/>
                </a:cxn>
                <a:cxn ang="0">
                  <a:pos x="78" y="44"/>
                </a:cxn>
                <a:cxn ang="0">
                  <a:pos x="96" y="71"/>
                </a:cxn>
                <a:cxn ang="0">
                  <a:pos x="107" y="108"/>
                </a:cxn>
                <a:cxn ang="0">
                  <a:pos x="109" y="156"/>
                </a:cxn>
                <a:cxn ang="0">
                  <a:pos x="105" y="156"/>
                </a:cxn>
                <a:cxn ang="0">
                  <a:pos x="99" y="156"/>
                </a:cxn>
                <a:cxn ang="0">
                  <a:pos x="93" y="156"/>
                </a:cxn>
                <a:cxn ang="0">
                  <a:pos x="87" y="154"/>
                </a:cxn>
                <a:cxn ang="0">
                  <a:pos x="81" y="153"/>
                </a:cxn>
                <a:cxn ang="0">
                  <a:pos x="74" y="150"/>
                </a:cxn>
                <a:cxn ang="0">
                  <a:pos x="66" y="145"/>
                </a:cxn>
                <a:cxn ang="0">
                  <a:pos x="58" y="139"/>
                </a:cxn>
                <a:cxn ang="0">
                  <a:pos x="53" y="126"/>
                </a:cxn>
                <a:cxn ang="0">
                  <a:pos x="53" y="111"/>
                </a:cxn>
                <a:cxn ang="0">
                  <a:pos x="56" y="96"/>
                </a:cxn>
                <a:cxn ang="0">
                  <a:pos x="59" y="80"/>
                </a:cxn>
                <a:cxn ang="0">
                  <a:pos x="56" y="62"/>
                </a:cxn>
                <a:cxn ang="0">
                  <a:pos x="48" y="43"/>
                </a:cxn>
                <a:cxn ang="0">
                  <a:pos x="31" y="23"/>
                </a:cxn>
                <a:cxn ang="0">
                  <a:pos x="0" y="0"/>
                </a:cxn>
              </a:cxnLst>
              <a:rect l="0" t="0" r="r" b="b"/>
              <a:pathLst>
                <a:path w="109" h="156">
                  <a:moveTo>
                    <a:pt x="0" y="0"/>
                  </a:moveTo>
                  <a:lnTo>
                    <a:pt x="5" y="1"/>
                  </a:lnTo>
                  <a:lnTo>
                    <a:pt x="18" y="5"/>
                  </a:lnTo>
                  <a:lnTo>
                    <a:pt x="37" y="12"/>
                  </a:lnTo>
                  <a:lnTo>
                    <a:pt x="58" y="24"/>
                  </a:lnTo>
                  <a:lnTo>
                    <a:pt x="78" y="44"/>
                  </a:lnTo>
                  <a:lnTo>
                    <a:pt x="96" y="71"/>
                  </a:lnTo>
                  <a:lnTo>
                    <a:pt x="107" y="108"/>
                  </a:lnTo>
                  <a:lnTo>
                    <a:pt x="109" y="156"/>
                  </a:lnTo>
                  <a:lnTo>
                    <a:pt x="105" y="156"/>
                  </a:lnTo>
                  <a:lnTo>
                    <a:pt x="99" y="156"/>
                  </a:lnTo>
                  <a:lnTo>
                    <a:pt x="93" y="156"/>
                  </a:lnTo>
                  <a:lnTo>
                    <a:pt x="87" y="154"/>
                  </a:lnTo>
                  <a:lnTo>
                    <a:pt x="81" y="153"/>
                  </a:lnTo>
                  <a:lnTo>
                    <a:pt x="74" y="150"/>
                  </a:lnTo>
                  <a:lnTo>
                    <a:pt x="66" y="145"/>
                  </a:lnTo>
                  <a:lnTo>
                    <a:pt x="58" y="139"/>
                  </a:lnTo>
                  <a:lnTo>
                    <a:pt x="53" y="126"/>
                  </a:lnTo>
                  <a:lnTo>
                    <a:pt x="53" y="111"/>
                  </a:lnTo>
                  <a:lnTo>
                    <a:pt x="56" y="96"/>
                  </a:lnTo>
                  <a:lnTo>
                    <a:pt x="59" y="80"/>
                  </a:lnTo>
                  <a:lnTo>
                    <a:pt x="56" y="62"/>
                  </a:lnTo>
                  <a:lnTo>
                    <a:pt x="48" y="43"/>
                  </a:lnTo>
                  <a:lnTo>
                    <a:pt x="31" y="2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folHlink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50209" name="Freeform 33"/>
            <p:cNvSpPr>
              <a:spLocks/>
            </p:cNvSpPr>
            <p:nvPr/>
          </p:nvSpPr>
          <p:spPr bwMode="ltGray">
            <a:xfrm rot="828663">
              <a:off x="266" y="3592"/>
              <a:ext cx="66" cy="43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1" y="1"/>
                </a:cxn>
                <a:cxn ang="0">
                  <a:pos x="6" y="3"/>
                </a:cxn>
                <a:cxn ang="0">
                  <a:pos x="13" y="8"/>
                </a:cxn>
                <a:cxn ang="0">
                  <a:pos x="21" y="12"/>
                </a:cxn>
                <a:cxn ang="0">
                  <a:pos x="29" y="15"/>
                </a:cxn>
                <a:cxn ang="0">
                  <a:pos x="38" y="17"/>
                </a:cxn>
                <a:cxn ang="0">
                  <a:pos x="46" y="18"/>
                </a:cxn>
                <a:cxn ang="0">
                  <a:pos x="54" y="16"/>
                </a:cxn>
                <a:cxn ang="0">
                  <a:pos x="53" y="25"/>
                </a:cxn>
                <a:cxn ang="0">
                  <a:pos x="50" y="33"/>
                </a:cxn>
                <a:cxn ang="0">
                  <a:pos x="44" y="38"/>
                </a:cxn>
                <a:cxn ang="0">
                  <a:pos x="37" y="40"/>
                </a:cxn>
                <a:cxn ang="0">
                  <a:pos x="28" y="39"/>
                </a:cxn>
                <a:cxn ang="0">
                  <a:pos x="19" y="32"/>
                </a:cxn>
                <a:cxn ang="0">
                  <a:pos x="10" y="20"/>
                </a:cxn>
                <a:cxn ang="0">
                  <a:pos x="0" y="0"/>
                </a:cxn>
              </a:cxnLst>
              <a:rect l="0" t="0" r="r" b="b"/>
              <a:pathLst>
                <a:path w="54" h="40">
                  <a:moveTo>
                    <a:pt x="0" y="0"/>
                  </a:moveTo>
                  <a:lnTo>
                    <a:pt x="1" y="1"/>
                  </a:lnTo>
                  <a:lnTo>
                    <a:pt x="6" y="3"/>
                  </a:lnTo>
                  <a:lnTo>
                    <a:pt x="13" y="8"/>
                  </a:lnTo>
                  <a:lnTo>
                    <a:pt x="21" y="12"/>
                  </a:lnTo>
                  <a:lnTo>
                    <a:pt x="29" y="15"/>
                  </a:lnTo>
                  <a:lnTo>
                    <a:pt x="38" y="17"/>
                  </a:lnTo>
                  <a:lnTo>
                    <a:pt x="46" y="18"/>
                  </a:lnTo>
                  <a:lnTo>
                    <a:pt x="54" y="16"/>
                  </a:lnTo>
                  <a:lnTo>
                    <a:pt x="53" y="25"/>
                  </a:lnTo>
                  <a:lnTo>
                    <a:pt x="50" y="33"/>
                  </a:lnTo>
                  <a:lnTo>
                    <a:pt x="44" y="38"/>
                  </a:lnTo>
                  <a:lnTo>
                    <a:pt x="37" y="40"/>
                  </a:lnTo>
                  <a:lnTo>
                    <a:pt x="28" y="39"/>
                  </a:lnTo>
                  <a:lnTo>
                    <a:pt x="19" y="32"/>
                  </a:lnTo>
                  <a:lnTo>
                    <a:pt x="10" y="2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folHlink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50210" name="Freeform 34"/>
            <p:cNvSpPr>
              <a:spLocks/>
            </p:cNvSpPr>
            <p:nvPr/>
          </p:nvSpPr>
          <p:spPr bwMode="ltGray">
            <a:xfrm>
              <a:off x="11" y="4110"/>
              <a:ext cx="118" cy="209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6" y="8"/>
                </a:cxn>
                <a:cxn ang="0">
                  <a:pos x="15" y="19"/>
                </a:cxn>
                <a:cxn ang="0">
                  <a:pos x="26" y="33"/>
                </a:cxn>
                <a:cxn ang="0">
                  <a:pos x="38" y="51"/>
                </a:cxn>
                <a:cxn ang="0">
                  <a:pos x="54" y="72"/>
                </a:cxn>
                <a:cxn ang="0">
                  <a:pos x="67" y="94"/>
                </a:cxn>
                <a:cxn ang="0">
                  <a:pos x="79" y="119"/>
                </a:cxn>
                <a:cxn ang="0">
                  <a:pos x="87" y="146"/>
                </a:cxn>
                <a:cxn ang="0">
                  <a:pos x="94" y="175"/>
                </a:cxn>
                <a:cxn ang="0">
                  <a:pos x="91" y="209"/>
                </a:cxn>
                <a:cxn ang="0">
                  <a:pos x="118" y="209"/>
                </a:cxn>
                <a:cxn ang="0">
                  <a:pos x="117" y="177"/>
                </a:cxn>
                <a:cxn ang="0">
                  <a:pos x="104" y="119"/>
                </a:cxn>
                <a:cxn ang="0">
                  <a:pos x="82" y="69"/>
                </a:cxn>
                <a:cxn ang="0">
                  <a:pos x="47" y="27"/>
                </a:cxn>
                <a:cxn ang="0">
                  <a:pos x="0" y="0"/>
                </a:cxn>
              </a:cxnLst>
              <a:rect l="0" t="0" r="r" b="b"/>
              <a:pathLst>
                <a:path w="118" h="209">
                  <a:moveTo>
                    <a:pt x="0" y="0"/>
                  </a:moveTo>
                  <a:lnTo>
                    <a:pt x="6" y="8"/>
                  </a:lnTo>
                  <a:lnTo>
                    <a:pt x="15" y="19"/>
                  </a:lnTo>
                  <a:lnTo>
                    <a:pt x="26" y="33"/>
                  </a:lnTo>
                  <a:lnTo>
                    <a:pt x="38" y="51"/>
                  </a:lnTo>
                  <a:lnTo>
                    <a:pt x="54" y="72"/>
                  </a:lnTo>
                  <a:lnTo>
                    <a:pt x="67" y="94"/>
                  </a:lnTo>
                  <a:lnTo>
                    <a:pt x="79" y="119"/>
                  </a:lnTo>
                  <a:lnTo>
                    <a:pt x="87" y="146"/>
                  </a:lnTo>
                  <a:lnTo>
                    <a:pt x="94" y="175"/>
                  </a:lnTo>
                  <a:lnTo>
                    <a:pt x="91" y="209"/>
                  </a:lnTo>
                  <a:lnTo>
                    <a:pt x="118" y="209"/>
                  </a:lnTo>
                  <a:lnTo>
                    <a:pt x="117" y="177"/>
                  </a:lnTo>
                  <a:lnTo>
                    <a:pt x="104" y="119"/>
                  </a:lnTo>
                  <a:lnTo>
                    <a:pt x="82" y="69"/>
                  </a:lnTo>
                  <a:lnTo>
                    <a:pt x="47" y="2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folHlink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50211" name="Freeform 35"/>
            <p:cNvSpPr>
              <a:spLocks/>
            </p:cNvSpPr>
            <p:nvPr/>
          </p:nvSpPr>
          <p:spPr bwMode="ltGray">
            <a:xfrm>
              <a:off x="0" y="3968"/>
              <a:ext cx="130" cy="128"/>
            </a:xfrm>
            <a:custGeom>
              <a:avLst/>
              <a:gdLst/>
              <a:ahLst/>
              <a:cxnLst>
                <a:cxn ang="0">
                  <a:pos x="103" y="0"/>
                </a:cxn>
                <a:cxn ang="0">
                  <a:pos x="130" y="128"/>
                </a:cxn>
                <a:cxn ang="0">
                  <a:pos x="125" y="126"/>
                </a:cxn>
                <a:cxn ang="0">
                  <a:pos x="111" y="121"/>
                </a:cxn>
                <a:cxn ang="0">
                  <a:pos x="92" y="111"/>
                </a:cxn>
                <a:cxn ang="0">
                  <a:pos x="68" y="103"/>
                </a:cxn>
                <a:cxn ang="0">
                  <a:pos x="41" y="94"/>
                </a:cxn>
                <a:cxn ang="0">
                  <a:pos x="19" y="90"/>
                </a:cxn>
                <a:cxn ang="0">
                  <a:pos x="0" y="93"/>
                </a:cxn>
                <a:cxn ang="0">
                  <a:pos x="0" y="72"/>
                </a:cxn>
                <a:cxn ang="0">
                  <a:pos x="12" y="70"/>
                </a:cxn>
                <a:cxn ang="0">
                  <a:pos x="24" y="66"/>
                </a:cxn>
                <a:cxn ang="0">
                  <a:pos x="38" y="66"/>
                </a:cxn>
                <a:cxn ang="0">
                  <a:pos x="51" y="67"/>
                </a:cxn>
                <a:cxn ang="0">
                  <a:pos x="65" y="70"/>
                </a:cxn>
                <a:cxn ang="0">
                  <a:pos x="78" y="78"/>
                </a:cxn>
                <a:cxn ang="0">
                  <a:pos x="81" y="74"/>
                </a:cxn>
                <a:cxn ang="0">
                  <a:pos x="81" y="58"/>
                </a:cxn>
                <a:cxn ang="0">
                  <a:pos x="82" y="37"/>
                </a:cxn>
                <a:cxn ang="0">
                  <a:pos x="82" y="29"/>
                </a:cxn>
                <a:cxn ang="0">
                  <a:pos x="80" y="29"/>
                </a:cxn>
                <a:cxn ang="0">
                  <a:pos x="77" y="27"/>
                </a:cxn>
                <a:cxn ang="0">
                  <a:pos x="76" y="22"/>
                </a:cxn>
                <a:cxn ang="0">
                  <a:pos x="75" y="19"/>
                </a:cxn>
                <a:cxn ang="0">
                  <a:pos x="76" y="15"/>
                </a:cxn>
                <a:cxn ang="0">
                  <a:pos x="79" y="10"/>
                </a:cxn>
                <a:cxn ang="0">
                  <a:pos x="89" y="6"/>
                </a:cxn>
                <a:cxn ang="0">
                  <a:pos x="103" y="0"/>
                </a:cxn>
              </a:cxnLst>
              <a:rect l="0" t="0" r="r" b="b"/>
              <a:pathLst>
                <a:path w="130" h="128">
                  <a:moveTo>
                    <a:pt x="103" y="0"/>
                  </a:moveTo>
                  <a:lnTo>
                    <a:pt x="130" y="128"/>
                  </a:lnTo>
                  <a:lnTo>
                    <a:pt x="125" y="126"/>
                  </a:lnTo>
                  <a:lnTo>
                    <a:pt x="111" y="121"/>
                  </a:lnTo>
                  <a:lnTo>
                    <a:pt x="92" y="111"/>
                  </a:lnTo>
                  <a:lnTo>
                    <a:pt x="68" y="103"/>
                  </a:lnTo>
                  <a:lnTo>
                    <a:pt x="41" y="94"/>
                  </a:lnTo>
                  <a:lnTo>
                    <a:pt x="19" y="90"/>
                  </a:lnTo>
                  <a:lnTo>
                    <a:pt x="0" y="93"/>
                  </a:lnTo>
                  <a:lnTo>
                    <a:pt x="0" y="72"/>
                  </a:lnTo>
                  <a:lnTo>
                    <a:pt x="12" y="70"/>
                  </a:lnTo>
                  <a:lnTo>
                    <a:pt x="24" y="66"/>
                  </a:lnTo>
                  <a:lnTo>
                    <a:pt x="38" y="66"/>
                  </a:lnTo>
                  <a:lnTo>
                    <a:pt x="51" y="67"/>
                  </a:lnTo>
                  <a:lnTo>
                    <a:pt x="65" y="70"/>
                  </a:lnTo>
                  <a:lnTo>
                    <a:pt x="78" y="78"/>
                  </a:lnTo>
                  <a:lnTo>
                    <a:pt x="81" y="74"/>
                  </a:lnTo>
                  <a:lnTo>
                    <a:pt x="81" y="58"/>
                  </a:lnTo>
                  <a:lnTo>
                    <a:pt x="82" y="37"/>
                  </a:lnTo>
                  <a:lnTo>
                    <a:pt x="82" y="29"/>
                  </a:lnTo>
                  <a:lnTo>
                    <a:pt x="80" y="29"/>
                  </a:lnTo>
                  <a:lnTo>
                    <a:pt x="77" y="27"/>
                  </a:lnTo>
                  <a:lnTo>
                    <a:pt x="76" y="22"/>
                  </a:lnTo>
                  <a:lnTo>
                    <a:pt x="75" y="19"/>
                  </a:lnTo>
                  <a:lnTo>
                    <a:pt x="76" y="15"/>
                  </a:lnTo>
                  <a:lnTo>
                    <a:pt x="79" y="10"/>
                  </a:lnTo>
                  <a:lnTo>
                    <a:pt x="89" y="6"/>
                  </a:lnTo>
                  <a:lnTo>
                    <a:pt x="103" y="0"/>
                  </a:lnTo>
                  <a:close/>
                </a:path>
              </a:pathLst>
            </a:custGeom>
            <a:solidFill>
              <a:schemeClr val="folHlink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50212" name="Freeform 36"/>
            <p:cNvSpPr>
              <a:spLocks/>
            </p:cNvSpPr>
            <p:nvPr/>
          </p:nvSpPr>
          <p:spPr bwMode="ltGray">
            <a:xfrm>
              <a:off x="0" y="3949"/>
              <a:ext cx="47" cy="86"/>
            </a:xfrm>
            <a:custGeom>
              <a:avLst/>
              <a:gdLst/>
              <a:ahLst/>
              <a:cxnLst>
                <a:cxn ang="0">
                  <a:pos x="37" y="0"/>
                </a:cxn>
                <a:cxn ang="0">
                  <a:pos x="15" y="37"/>
                </a:cxn>
                <a:cxn ang="0">
                  <a:pos x="0" y="59"/>
                </a:cxn>
                <a:cxn ang="0">
                  <a:pos x="0" y="86"/>
                </a:cxn>
                <a:cxn ang="0">
                  <a:pos x="8" y="82"/>
                </a:cxn>
                <a:cxn ang="0">
                  <a:pos x="20" y="73"/>
                </a:cxn>
                <a:cxn ang="0">
                  <a:pos x="33" y="63"/>
                </a:cxn>
                <a:cxn ang="0">
                  <a:pos x="42" y="51"/>
                </a:cxn>
                <a:cxn ang="0">
                  <a:pos x="47" y="36"/>
                </a:cxn>
                <a:cxn ang="0">
                  <a:pos x="46" y="19"/>
                </a:cxn>
                <a:cxn ang="0">
                  <a:pos x="37" y="0"/>
                </a:cxn>
              </a:cxnLst>
              <a:rect l="0" t="0" r="r" b="b"/>
              <a:pathLst>
                <a:path w="47" h="86">
                  <a:moveTo>
                    <a:pt x="37" y="0"/>
                  </a:moveTo>
                  <a:lnTo>
                    <a:pt x="15" y="37"/>
                  </a:lnTo>
                  <a:lnTo>
                    <a:pt x="0" y="59"/>
                  </a:lnTo>
                  <a:lnTo>
                    <a:pt x="0" y="86"/>
                  </a:lnTo>
                  <a:lnTo>
                    <a:pt x="8" y="82"/>
                  </a:lnTo>
                  <a:lnTo>
                    <a:pt x="20" y="73"/>
                  </a:lnTo>
                  <a:lnTo>
                    <a:pt x="33" y="63"/>
                  </a:lnTo>
                  <a:lnTo>
                    <a:pt x="42" y="51"/>
                  </a:lnTo>
                  <a:lnTo>
                    <a:pt x="47" y="36"/>
                  </a:lnTo>
                  <a:lnTo>
                    <a:pt x="46" y="19"/>
                  </a:lnTo>
                  <a:lnTo>
                    <a:pt x="37" y="0"/>
                  </a:lnTo>
                  <a:close/>
                </a:path>
              </a:pathLst>
            </a:custGeom>
            <a:solidFill>
              <a:schemeClr val="folHlink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50213" name="Freeform 37"/>
            <p:cNvSpPr>
              <a:spLocks/>
            </p:cNvSpPr>
            <p:nvPr/>
          </p:nvSpPr>
          <p:spPr bwMode="ltGray">
            <a:xfrm>
              <a:off x="0" y="3239"/>
              <a:ext cx="497" cy="740"/>
            </a:xfrm>
            <a:custGeom>
              <a:avLst/>
              <a:gdLst/>
              <a:ahLst/>
              <a:cxnLst>
                <a:cxn ang="0">
                  <a:pos x="0" y="13"/>
                </a:cxn>
                <a:cxn ang="0">
                  <a:pos x="41" y="4"/>
                </a:cxn>
                <a:cxn ang="0">
                  <a:pos x="101" y="0"/>
                </a:cxn>
                <a:cxn ang="0">
                  <a:pos x="170" y="4"/>
                </a:cxn>
                <a:cxn ang="0">
                  <a:pos x="248" y="21"/>
                </a:cxn>
                <a:cxn ang="0">
                  <a:pos x="323" y="50"/>
                </a:cxn>
                <a:cxn ang="0">
                  <a:pos x="382" y="90"/>
                </a:cxn>
                <a:cxn ang="0">
                  <a:pos x="428" y="141"/>
                </a:cxn>
                <a:cxn ang="0">
                  <a:pos x="463" y="199"/>
                </a:cxn>
                <a:cxn ang="0">
                  <a:pos x="485" y="262"/>
                </a:cxn>
                <a:cxn ang="0">
                  <a:pos x="496" y="327"/>
                </a:cxn>
                <a:cxn ang="0">
                  <a:pos x="497" y="396"/>
                </a:cxn>
                <a:cxn ang="0">
                  <a:pos x="487" y="462"/>
                </a:cxn>
                <a:cxn ang="0">
                  <a:pos x="470" y="527"/>
                </a:cxn>
                <a:cxn ang="0">
                  <a:pos x="443" y="586"/>
                </a:cxn>
                <a:cxn ang="0">
                  <a:pos x="406" y="639"/>
                </a:cxn>
                <a:cxn ang="0">
                  <a:pos x="364" y="683"/>
                </a:cxn>
                <a:cxn ang="0">
                  <a:pos x="315" y="715"/>
                </a:cxn>
                <a:cxn ang="0">
                  <a:pos x="259" y="736"/>
                </a:cxn>
                <a:cxn ang="0">
                  <a:pos x="198" y="740"/>
                </a:cxn>
                <a:cxn ang="0">
                  <a:pos x="131" y="727"/>
                </a:cxn>
                <a:cxn ang="0">
                  <a:pos x="167" y="728"/>
                </a:cxn>
                <a:cxn ang="0">
                  <a:pos x="204" y="718"/>
                </a:cxn>
                <a:cxn ang="0">
                  <a:pos x="238" y="700"/>
                </a:cxn>
                <a:cxn ang="0">
                  <a:pos x="272" y="670"/>
                </a:cxn>
                <a:cxn ang="0">
                  <a:pos x="304" y="635"/>
                </a:cxn>
                <a:cxn ang="0">
                  <a:pos x="333" y="594"/>
                </a:cxn>
                <a:cxn ang="0">
                  <a:pos x="358" y="549"/>
                </a:cxn>
                <a:cxn ang="0">
                  <a:pos x="381" y="500"/>
                </a:cxn>
                <a:cxn ang="0">
                  <a:pos x="396" y="449"/>
                </a:cxn>
                <a:cxn ang="0">
                  <a:pos x="408" y="397"/>
                </a:cxn>
                <a:cxn ang="0">
                  <a:pos x="414" y="346"/>
                </a:cxn>
                <a:cxn ang="0">
                  <a:pos x="412" y="296"/>
                </a:cxn>
                <a:cxn ang="0">
                  <a:pos x="402" y="251"/>
                </a:cxn>
                <a:cxn ang="0">
                  <a:pos x="384" y="208"/>
                </a:cxn>
                <a:cxn ang="0">
                  <a:pos x="357" y="172"/>
                </a:cxn>
                <a:cxn ang="0">
                  <a:pos x="320" y="142"/>
                </a:cxn>
                <a:cxn ang="0">
                  <a:pos x="260" y="107"/>
                </a:cxn>
                <a:cxn ang="0">
                  <a:pos x="203" y="82"/>
                </a:cxn>
                <a:cxn ang="0">
                  <a:pos x="154" y="65"/>
                </a:cxn>
                <a:cxn ang="0">
                  <a:pos x="108" y="56"/>
                </a:cxn>
                <a:cxn ang="0">
                  <a:pos x="68" y="55"/>
                </a:cxn>
                <a:cxn ang="0">
                  <a:pos x="32" y="61"/>
                </a:cxn>
                <a:cxn ang="0">
                  <a:pos x="0" y="70"/>
                </a:cxn>
                <a:cxn ang="0">
                  <a:pos x="0" y="13"/>
                </a:cxn>
              </a:cxnLst>
              <a:rect l="0" t="0" r="r" b="b"/>
              <a:pathLst>
                <a:path w="497" h="740">
                  <a:moveTo>
                    <a:pt x="0" y="13"/>
                  </a:moveTo>
                  <a:lnTo>
                    <a:pt x="41" y="4"/>
                  </a:lnTo>
                  <a:lnTo>
                    <a:pt x="101" y="0"/>
                  </a:lnTo>
                  <a:lnTo>
                    <a:pt x="170" y="4"/>
                  </a:lnTo>
                  <a:lnTo>
                    <a:pt x="248" y="21"/>
                  </a:lnTo>
                  <a:lnTo>
                    <a:pt x="323" y="50"/>
                  </a:lnTo>
                  <a:lnTo>
                    <a:pt x="382" y="90"/>
                  </a:lnTo>
                  <a:lnTo>
                    <a:pt x="428" y="141"/>
                  </a:lnTo>
                  <a:lnTo>
                    <a:pt x="463" y="199"/>
                  </a:lnTo>
                  <a:lnTo>
                    <a:pt x="485" y="262"/>
                  </a:lnTo>
                  <a:lnTo>
                    <a:pt x="496" y="327"/>
                  </a:lnTo>
                  <a:lnTo>
                    <a:pt x="497" y="396"/>
                  </a:lnTo>
                  <a:lnTo>
                    <a:pt x="487" y="462"/>
                  </a:lnTo>
                  <a:lnTo>
                    <a:pt x="470" y="527"/>
                  </a:lnTo>
                  <a:lnTo>
                    <a:pt x="443" y="586"/>
                  </a:lnTo>
                  <a:lnTo>
                    <a:pt x="406" y="639"/>
                  </a:lnTo>
                  <a:lnTo>
                    <a:pt x="364" y="683"/>
                  </a:lnTo>
                  <a:lnTo>
                    <a:pt x="315" y="715"/>
                  </a:lnTo>
                  <a:lnTo>
                    <a:pt x="259" y="736"/>
                  </a:lnTo>
                  <a:lnTo>
                    <a:pt x="198" y="740"/>
                  </a:lnTo>
                  <a:lnTo>
                    <a:pt x="131" y="727"/>
                  </a:lnTo>
                  <a:lnTo>
                    <a:pt x="167" y="728"/>
                  </a:lnTo>
                  <a:lnTo>
                    <a:pt x="204" y="718"/>
                  </a:lnTo>
                  <a:lnTo>
                    <a:pt x="238" y="700"/>
                  </a:lnTo>
                  <a:lnTo>
                    <a:pt x="272" y="670"/>
                  </a:lnTo>
                  <a:lnTo>
                    <a:pt x="304" y="635"/>
                  </a:lnTo>
                  <a:lnTo>
                    <a:pt x="333" y="594"/>
                  </a:lnTo>
                  <a:lnTo>
                    <a:pt x="358" y="549"/>
                  </a:lnTo>
                  <a:lnTo>
                    <a:pt x="381" y="500"/>
                  </a:lnTo>
                  <a:lnTo>
                    <a:pt x="396" y="449"/>
                  </a:lnTo>
                  <a:lnTo>
                    <a:pt x="408" y="397"/>
                  </a:lnTo>
                  <a:lnTo>
                    <a:pt x="414" y="346"/>
                  </a:lnTo>
                  <a:lnTo>
                    <a:pt x="412" y="296"/>
                  </a:lnTo>
                  <a:lnTo>
                    <a:pt x="402" y="251"/>
                  </a:lnTo>
                  <a:lnTo>
                    <a:pt x="384" y="208"/>
                  </a:lnTo>
                  <a:lnTo>
                    <a:pt x="357" y="172"/>
                  </a:lnTo>
                  <a:lnTo>
                    <a:pt x="320" y="142"/>
                  </a:lnTo>
                  <a:lnTo>
                    <a:pt x="260" y="107"/>
                  </a:lnTo>
                  <a:lnTo>
                    <a:pt x="203" y="82"/>
                  </a:lnTo>
                  <a:lnTo>
                    <a:pt x="154" y="65"/>
                  </a:lnTo>
                  <a:lnTo>
                    <a:pt x="108" y="56"/>
                  </a:lnTo>
                  <a:lnTo>
                    <a:pt x="68" y="55"/>
                  </a:lnTo>
                  <a:lnTo>
                    <a:pt x="32" y="61"/>
                  </a:lnTo>
                  <a:lnTo>
                    <a:pt x="0" y="70"/>
                  </a:lnTo>
                  <a:lnTo>
                    <a:pt x="0" y="13"/>
                  </a:lnTo>
                  <a:close/>
                </a:path>
              </a:pathLst>
            </a:custGeom>
            <a:solidFill>
              <a:schemeClr val="folHlink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50214" name="Freeform 38"/>
            <p:cNvSpPr>
              <a:spLocks/>
            </p:cNvSpPr>
            <p:nvPr/>
          </p:nvSpPr>
          <p:spPr bwMode="ltGray">
            <a:xfrm rot="1584153">
              <a:off x="20" y="410"/>
              <a:ext cx="344" cy="245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25"/>
                </a:cxn>
                <a:cxn ang="0">
                  <a:pos x="3" y="50"/>
                </a:cxn>
                <a:cxn ang="0">
                  <a:pos x="6" y="75"/>
                </a:cxn>
                <a:cxn ang="0">
                  <a:pos x="11" y="98"/>
                </a:cxn>
                <a:cxn ang="0">
                  <a:pos x="18" y="119"/>
                </a:cxn>
                <a:cxn ang="0">
                  <a:pos x="27" y="141"/>
                </a:cxn>
                <a:cxn ang="0">
                  <a:pos x="38" y="161"/>
                </a:cxn>
                <a:cxn ang="0">
                  <a:pos x="51" y="178"/>
                </a:cxn>
                <a:cxn ang="0">
                  <a:pos x="67" y="194"/>
                </a:cxn>
                <a:cxn ang="0">
                  <a:pos x="86" y="208"/>
                </a:cxn>
                <a:cxn ang="0">
                  <a:pos x="106" y="219"/>
                </a:cxn>
                <a:cxn ang="0">
                  <a:pos x="131" y="228"/>
                </a:cxn>
                <a:cxn ang="0">
                  <a:pos x="158" y="234"/>
                </a:cxn>
                <a:cxn ang="0">
                  <a:pos x="188" y="237"/>
                </a:cxn>
                <a:cxn ang="0">
                  <a:pos x="220" y="236"/>
                </a:cxn>
                <a:cxn ang="0">
                  <a:pos x="257" y="232"/>
                </a:cxn>
                <a:cxn ang="0">
                  <a:pos x="224" y="227"/>
                </a:cxn>
                <a:cxn ang="0">
                  <a:pos x="195" y="220"/>
                </a:cxn>
                <a:cxn ang="0">
                  <a:pos x="170" y="212"/>
                </a:cxn>
                <a:cxn ang="0">
                  <a:pos x="148" y="204"/>
                </a:cxn>
                <a:cxn ang="0">
                  <a:pos x="128" y="193"/>
                </a:cxn>
                <a:cxn ang="0">
                  <a:pos x="112" y="182"/>
                </a:cxn>
                <a:cxn ang="0">
                  <a:pos x="97" y="169"/>
                </a:cxn>
                <a:cxn ang="0">
                  <a:pos x="84" y="155"/>
                </a:cxn>
                <a:cxn ang="0">
                  <a:pos x="72" y="141"/>
                </a:cxn>
                <a:cxn ang="0">
                  <a:pos x="61" y="125"/>
                </a:cxn>
                <a:cxn ang="0">
                  <a:pos x="52" y="107"/>
                </a:cxn>
                <a:cxn ang="0">
                  <a:pos x="43" y="88"/>
                </a:cxn>
                <a:cxn ang="0">
                  <a:pos x="33" y="69"/>
                </a:cxn>
                <a:cxn ang="0">
                  <a:pos x="23" y="47"/>
                </a:cxn>
                <a:cxn ang="0">
                  <a:pos x="12" y="24"/>
                </a:cxn>
                <a:cxn ang="0">
                  <a:pos x="0" y="0"/>
                </a:cxn>
              </a:cxnLst>
              <a:rect l="0" t="0" r="r" b="b"/>
              <a:pathLst>
                <a:path w="257" h="237">
                  <a:moveTo>
                    <a:pt x="0" y="0"/>
                  </a:moveTo>
                  <a:lnTo>
                    <a:pt x="0" y="25"/>
                  </a:lnTo>
                  <a:lnTo>
                    <a:pt x="3" y="50"/>
                  </a:lnTo>
                  <a:lnTo>
                    <a:pt x="6" y="75"/>
                  </a:lnTo>
                  <a:lnTo>
                    <a:pt x="11" y="98"/>
                  </a:lnTo>
                  <a:lnTo>
                    <a:pt x="18" y="119"/>
                  </a:lnTo>
                  <a:lnTo>
                    <a:pt x="27" y="141"/>
                  </a:lnTo>
                  <a:lnTo>
                    <a:pt x="38" y="161"/>
                  </a:lnTo>
                  <a:lnTo>
                    <a:pt x="51" y="178"/>
                  </a:lnTo>
                  <a:lnTo>
                    <a:pt x="67" y="194"/>
                  </a:lnTo>
                  <a:lnTo>
                    <a:pt x="86" y="208"/>
                  </a:lnTo>
                  <a:lnTo>
                    <a:pt x="106" y="219"/>
                  </a:lnTo>
                  <a:lnTo>
                    <a:pt x="131" y="228"/>
                  </a:lnTo>
                  <a:lnTo>
                    <a:pt x="158" y="234"/>
                  </a:lnTo>
                  <a:lnTo>
                    <a:pt x="188" y="237"/>
                  </a:lnTo>
                  <a:lnTo>
                    <a:pt x="220" y="236"/>
                  </a:lnTo>
                  <a:lnTo>
                    <a:pt x="257" y="232"/>
                  </a:lnTo>
                  <a:lnTo>
                    <a:pt x="224" y="227"/>
                  </a:lnTo>
                  <a:lnTo>
                    <a:pt x="195" y="220"/>
                  </a:lnTo>
                  <a:lnTo>
                    <a:pt x="170" y="212"/>
                  </a:lnTo>
                  <a:lnTo>
                    <a:pt x="148" y="204"/>
                  </a:lnTo>
                  <a:lnTo>
                    <a:pt x="128" y="193"/>
                  </a:lnTo>
                  <a:lnTo>
                    <a:pt x="112" y="182"/>
                  </a:lnTo>
                  <a:lnTo>
                    <a:pt x="97" y="169"/>
                  </a:lnTo>
                  <a:lnTo>
                    <a:pt x="84" y="155"/>
                  </a:lnTo>
                  <a:lnTo>
                    <a:pt x="72" y="141"/>
                  </a:lnTo>
                  <a:lnTo>
                    <a:pt x="61" y="125"/>
                  </a:lnTo>
                  <a:lnTo>
                    <a:pt x="52" y="107"/>
                  </a:lnTo>
                  <a:lnTo>
                    <a:pt x="43" y="88"/>
                  </a:lnTo>
                  <a:lnTo>
                    <a:pt x="33" y="69"/>
                  </a:lnTo>
                  <a:lnTo>
                    <a:pt x="23" y="47"/>
                  </a:lnTo>
                  <a:lnTo>
                    <a:pt x="12" y="2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50215" name="Freeform 39"/>
            <p:cNvSpPr>
              <a:spLocks/>
            </p:cNvSpPr>
            <p:nvPr/>
          </p:nvSpPr>
          <p:spPr bwMode="ltGray">
            <a:xfrm rot="1584153">
              <a:off x="242" y="756"/>
              <a:ext cx="167" cy="115"/>
            </a:xfrm>
            <a:custGeom>
              <a:avLst/>
              <a:gdLst/>
              <a:ahLst/>
              <a:cxnLst>
                <a:cxn ang="0">
                  <a:pos x="77" y="0"/>
                </a:cxn>
                <a:cxn ang="0">
                  <a:pos x="124" y="108"/>
                </a:cxn>
                <a:cxn ang="0">
                  <a:pos x="120" y="107"/>
                </a:cxn>
                <a:cxn ang="0">
                  <a:pos x="107" y="105"/>
                </a:cxn>
                <a:cxn ang="0">
                  <a:pos x="89" y="101"/>
                </a:cxn>
                <a:cxn ang="0">
                  <a:pos x="68" y="99"/>
                </a:cxn>
                <a:cxn ang="0">
                  <a:pos x="45" y="97"/>
                </a:cxn>
                <a:cxn ang="0">
                  <a:pos x="25" y="98"/>
                </a:cxn>
                <a:cxn ang="0">
                  <a:pos x="9" y="102"/>
                </a:cxn>
                <a:cxn ang="0">
                  <a:pos x="0" y="110"/>
                </a:cxn>
                <a:cxn ang="0">
                  <a:pos x="4" y="98"/>
                </a:cxn>
                <a:cxn ang="0">
                  <a:pos x="8" y="89"/>
                </a:cxn>
                <a:cxn ang="0">
                  <a:pos x="16" y="82"/>
                </a:cxn>
                <a:cxn ang="0">
                  <a:pos x="25" y="76"/>
                </a:cxn>
                <a:cxn ang="0">
                  <a:pos x="36" y="72"/>
                </a:cxn>
                <a:cxn ang="0">
                  <a:pos x="47" y="71"/>
                </a:cxn>
                <a:cxn ang="0">
                  <a:pos x="59" y="71"/>
                </a:cxn>
                <a:cxn ang="0">
                  <a:pos x="72" y="74"/>
                </a:cxn>
                <a:cxn ang="0">
                  <a:pos x="73" y="71"/>
                </a:cxn>
                <a:cxn ang="0">
                  <a:pos x="70" y="56"/>
                </a:cxn>
                <a:cxn ang="0">
                  <a:pos x="67" y="38"/>
                </a:cxn>
                <a:cxn ang="0">
                  <a:pos x="65" y="30"/>
                </a:cxn>
                <a:cxn ang="0">
                  <a:pos x="63" y="30"/>
                </a:cxn>
                <a:cxn ang="0">
                  <a:pos x="61" y="29"/>
                </a:cxn>
                <a:cxn ang="0">
                  <a:pos x="59" y="26"/>
                </a:cxn>
                <a:cxn ang="0">
                  <a:pos x="57" y="23"/>
                </a:cxn>
                <a:cxn ang="0">
                  <a:pos x="57" y="19"/>
                </a:cxn>
                <a:cxn ang="0">
                  <a:pos x="59" y="14"/>
                </a:cxn>
                <a:cxn ang="0">
                  <a:pos x="66" y="8"/>
                </a:cxn>
                <a:cxn ang="0">
                  <a:pos x="77" y="0"/>
                </a:cxn>
              </a:cxnLst>
              <a:rect l="0" t="0" r="r" b="b"/>
              <a:pathLst>
                <a:path w="124" h="110">
                  <a:moveTo>
                    <a:pt x="77" y="0"/>
                  </a:moveTo>
                  <a:lnTo>
                    <a:pt x="124" y="108"/>
                  </a:lnTo>
                  <a:lnTo>
                    <a:pt x="120" y="107"/>
                  </a:lnTo>
                  <a:lnTo>
                    <a:pt x="107" y="105"/>
                  </a:lnTo>
                  <a:lnTo>
                    <a:pt x="89" y="101"/>
                  </a:lnTo>
                  <a:lnTo>
                    <a:pt x="68" y="99"/>
                  </a:lnTo>
                  <a:lnTo>
                    <a:pt x="45" y="97"/>
                  </a:lnTo>
                  <a:lnTo>
                    <a:pt x="25" y="98"/>
                  </a:lnTo>
                  <a:lnTo>
                    <a:pt x="9" y="102"/>
                  </a:lnTo>
                  <a:lnTo>
                    <a:pt x="0" y="110"/>
                  </a:lnTo>
                  <a:lnTo>
                    <a:pt x="4" y="98"/>
                  </a:lnTo>
                  <a:lnTo>
                    <a:pt x="8" y="89"/>
                  </a:lnTo>
                  <a:lnTo>
                    <a:pt x="16" y="82"/>
                  </a:lnTo>
                  <a:lnTo>
                    <a:pt x="25" y="76"/>
                  </a:lnTo>
                  <a:lnTo>
                    <a:pt x="36" y="72"/>
                  </a:lnTo>
                  <a:lnTo>
                    <a:pt x="47" y="71"/>
                  </a:lnTo>
                  <a:lnTo>
                    <a:pt x="59" y="71"/>
                  </a:lnTo>
                  <a:lnTo>
                    <a:pt x="72" y="74"/>
                  </a:lnTo>
                  <a:lnTo>
                    <a:pt x="73" y="71"/>
                  </a:lnTo>
                  <a:lnTo>
                    <a:pt x="70" y="56"/>
                  </a:lnTo>
                  <a:lnTo>
                    <a:pt x="67" y="38"/>
                  </a:lnTo>
                  <a:lnTo>
                    <a:pt x="65" y="30"/>
                  </a:lnTo>
                  <a:lnTo>
                    <a:pt x="63" y="30"/>
                  </a:lnTo>
                  <a:lnTo>
                    <a:pt x="61" y="29"/>
                  </a:lnTo>
                  <a:lnTo>
                    <a:pt x="59" y="26"/>
                  </a:lnTo>
                  <a:lnTo>
                    <a:pt x="57" y="23"/>
                  </a:lnTo>
                  <a:lnTo>
                    <a:pt x="57" y="19"/>
                  </a:lnTo>
                  <a:lnTo>
                    <a:pt x="59" y="14"/>
                  </a:lnTo>
                  <a:lnTo>
                    <a:pt x="66" y="8"/>
                  </a:lnTo>
                  <a:lnTo>
                    <a:pt x="77" y="0"/>
                  </a:lnTo>
                  <a:close/>
                </a:path>
              </a:pathLst>
            </a:custGeom>
            <a:solidFill>
              <a:schemeClr val="accent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50216" name="Freeform 40"/>
            <p:cNvSpPr>
              <a:spLocks/>
            </p:cNvSpPr>
            <p:nvPr/>
          </p:nvSpPr>
          <p:spPr bwMode="ltGray">
            <a:xfrm rot="1584153">
              <a:off x="574" y="286"/>
              <a:ext cx="147" cy="16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5" y="1"/>
                </a:cxn>
                <a:cxn ang="0">
                  <a:pos x="18" y="5"/>
                </a:cxn>
                <a:cxn ang="0">
                  <a:pos x="37" y="12"/>
                </a:cxn>
                <a:cxn ang="0">
                  <a:pos x="58" y="24"/>
                </a:cxn>
                <a:cxn ang="0">
                  <a:pos x="78" y="44"/>
                </a:cxn>
                <a:cxn ang="0">
                  <a:pos x="96" y="71"/>
                </a:cxn>
                <a:cxn ang="0">
                  <a:pos x="107" y="108"/>
                </a:cxn>
                <a:cxn ang="0">
                  <a:pos x="109" y="156"/>
                </a:cxn>
                <a:cxn ang="0">
                  <a:pos x="105" y="156"/>
                </a:cxn>
                <a:cxn ang="0">
                  <a:pos x="99" y="156"/>
                </a:cxn>
                <a:cxn ang="0">
                  <a:pos x="93" y="156"/>
                </a:cxn>
                <a:cxn ang="0">
                  <a:pos x="87" y="154"/>
                </a:cxn>
                <a:cxn ang="0">
                  <a:pos x="81" y="153"/>
                </a:cxn>
                <a:cxn ang="0">
                  <a:pos x="74" y="150"/>
                </a:cxn>
                <a:cxn ang="0">
                  <a:pos x="66" y="145"/>
                </a:cxn>
                <a:cxn ang="0">
                  <a:pos x="58" y="139"/>
                </a:cxn>
                <a:cxn ang="0">
                  <a:pos x="53" y="126"/>
                </a:cxn>
                <a:cxn ang="0">
                  <a:pos x="53" y="111"/>
                </a:cxn>
                <a:cxn ang="0">
                  <a:pos x="56" y="96"/>
                </a:cxn>
                <a:cxn ang="0">
                  <a:pos x="59" y="80"/>
                </a:cxn>
                <a:cxn ang="0">
                  <a:pos x="56" y="62"/>
                </a:cxn>
                <a:cxn ang="0">
                  <a:pos x="48" y="43"/>
                </a:cxn>
                <a:cxn ang="0">
                  <a:pos x="31" y="23"/>
                </a:cxn>
                <a:cxn ang="0">
                  <a:pos x="0" y="0"/>
                </a:cxn>
              </a:cxnLst>
              <a:rect l="0" t="0" r="r" b="b"/>
              <a:pathLst>
                <a:path w="109" h="156">
                  <a:moveTo>
                    <a:pt x="0" y="0"/>
                  </a:moveTo>
                  <a:lnTo>
                    <a:pt x="5" y="1"/>
                  </a:lnTo>
                  <a:lnTo>
                    <a:pt x="18" y="5"/>
                  </a:lnTo>
                  <a:lnTo>
                    <a:pt x="37" y="12"/>
                  </a:lnTo>
                  <a:lnTo>
                    <a:pt x="58" y="24"/>
                  </a:lnTo>
                  <a:lnTo>
                    <a:pt x="78" y="44"/>
                  </a:lnTo>
                  <a:lnTo>
                    <a:pt x="96" y="71"/>
                  </a:lnTo>
                  <a:lnTo>
                    <a:pt x="107" y="108"/>
                  </a:lnTo>
                  <a:lnTo>
                    <a:pt x="109" y="156"/>
                  </a:lnTo>
                  <a:lnTo>
                    <a:pt x="105" y="156"/>
                  </a:lnTo>
                  <a:lnTo>
                    <a:pt x="99" y="156"/>
                  </a:lnTo>
                  <a:lnTo>
                    <a:pt x="93" y="156"/>
                  </a:lnTo>
                  <a:lnTo>
                    <a:pt x="87" y="154"/>
                  </a:lnTo>
                  <a:lnTo>
                    <a:pt x="81" y="153"/>
                  </a:lnTo>
                  <a:lnTo>
                    <a:pt x="74" y="150"/>
                  </a:lnTo>
                  <a:lnTo>
                    <a:pt x="66" y="145"/>
                  </a:lnTo>
                  <a:lnTo>
                    <a:pt x="58" y="139"/>
                  </a:lnTo>
                  <a:lnTo>
                    <a:pt x="53" y="126"/>
                  </a:lnTo>
                  <a:lnTo>
                    <a:pt x="53" y="111"/>
                  </a:lnTo>
                  <a:lnTo>
                    <a:pt x="56" y="96"/>
                  </a:lnTo>
                  <a:lnTo>
                    <a:pt x="59" y="80"/>
                  </a:lnTo>
                  <a:lnTo>
                    <a:pt x="56" y="62"/>
                  </a:lnTo>
                  <a:lnTo>
                    <a:pt x="48" y="43"/>
                  </a:lnTo>
                  <a:lnTo>
                    <a:pt x="31" y="2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50217" name="Freeform 41"/>
            <p:cNvSpPr>
              <a:spLocks/>
            </p:cNvSpPr>
            <p:nvPr/>
          </p:nvSpPr>
          <p:spPr bwMode="ltGray">
            <a:xfrm rot="1584153">
              <a:off x="236" y="721"/>
              <a:ext cx="62" cy="97"/>
            </a:xfrm>
            <a:custGeom>
              <a:avLst/>
              <a:gdLst/>
              <a:ahLst/>
              <a:cxnLst>
                <a:cxn ang="0">
                  <a:pos x="31" y="0"/>
                </a:cxn>
                <a:cxn ang="0">
                  <a:pos x="20" y="38"/>
                </a:cxn>
                <a:cxn ang="0">
                  <a:pos x="15" y="62"/>
                </a:cxn>
                <a:cxn ang="0">
                  <a:pos x="11" y="79"/>
                </a:cxn>
                <a:cxn ang="0">
                  <a:pos x="0" y="94"/>
                </a:cxn>
                <a:cxn ang="0">
                  <a:pos x="12" y="88"/>
                </a:cxn>
                <a:cxn ang="0">
                  <a:pos x="23" y="80"/>
                </a:cxn>
                <a:cxn ang="0">
                  <a:pos x="32" y="69"/>
                </a:cxn>
                <a:cxn ang="0">
                  <a:pos x="40" y="57"/>
                </a:cxn>
                <a:cxn ang="0">
                  <a:pos x="45" y="44"/>
                </a:cxn>
                <a:cxn ang="0">
                  <a:pos x="46" y="30"/>
                </a:cxn>
                <a:cxn ang="0">
                  <a:pos x="42" y="15"/>
                </a:cxn>
                <a:cxn ang="0">
                  <a:pos x="31" y="0"/>
                </a:cxn>
              </a:cxnLst>
              <a:rect l="0" t="0" r="r" b="b"/>
              <a:pathLst>
                <a:path w="46" h="94">
                  <a:moveTo>
                    <a:pt x="31" y="0"/>
                  </a:moveTo>
                  <a:lnTo>
                    <a:pt x="20" y="38"/>
                  </a:lnTo>
                  <a:lnTo>
                    <a:pt x="15" y="62"/>
                  </a:lnTo>
                  <a:lnTo>
                    <a:pt x="11" y="79"/>
                  </a:lnTo>
                  <a:lnTo>
                    <a:pt x="0" y="94"/>
                  </a:lnTo>
                  <a:lnTo>
                    <a:pt x="12" y="88"/>
                  </a:lnTo>
                  <a:lnTo>
                    <a:pt x="23" y="80"/>
                  </a:lnTo>
                  <a:lnTo>
                    <a:pt x="32" y="69"/>
                  </a:lnTo>
                  <a:lnTo>
                    <a:pt x="40" y="57"/>
                  </a:lnTo>
                  <a:lnTo>
                    <a:pt x="45" y="44"/>
                  </a:lnTo>
                  <a:lnTo>
                    <a:pt x="46" y="30"/>
                  </a:lnTo>
                  <a:lnTo>
                    <a:pt x="42" y="15"/>
                  </a:lnTo>
                  <a:lnTo>
                    <a:pt x="31" y="0"/>
                  </a:lnTo>
                  <a:close/>
                </a:path>
              </a:pathLst>
            </a:custGeom>
            <a:solidFill>
              <a:schemeClr val="accent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50218" name="Freeform 42"/>
            <p:cNvSpPr>
              <a:spLocks/>
            </p:cNvSpPr>
            <p:nvPr/>
          </p:nvSpPr>
          <p:spPr bwMode="ltGray">
            <a:xfrm rot="1584153">
              <a:off x="585" y="466"/>
              <a:ext cx="72" cy="41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1" y="1"/>
                </a:cxn>
                <a:cxn ang="0">
                  <a:pos x="6" y="3"/>
                </a:cxn>
                <a:cxn ang="0">
                  <a:pos x="13" y="8"/>
                </a:cxn>
                <a:cxn ang="0">
                  <a:pos x="21" y="12"/>
                </a:cxn>
                <a:cxn ang="0">
                  <a:pos x="29" y="15"/>
                </a:cxn>
                <a:cxn ang="0">
                  <a:pos x="38" y="17"/>
                </a:cxn>
                <a:cxn ang="0">
                  <a:pos x="46" y="18"/>
                </a:cxn>
                <a:cxn ang="0">
                  <a:pos x="54" y="16"/>
                </a:cxn>
                <a:cxn ang="0">
                  <a:pos x="53" y="25"/>
                </a:cxn>
                <a:cxn ang="0">
                  <a:pos x="50" y="33"/>
                </a:cxn>
                <a:cxn ang="0">
                  <a:pos x="44" y="38"/>
                </a:cxn>
                <a:cxn ang="0">
                  <a:pos x="37" y="40"/>
                </a:cxn>
                <a:cxn ang="0">
                  <a:pos x="28" y="39"/>
                </a:cxn>
                <a:cxn ang="0">
                  <a:pos x="19" y="32"/>
                </a:cxn>
                <a:cxn ang="0">
                  <a:pos x="10" y="20"/>
                </a:cxn>
                <a:cxn ang="0">
                  <a:pos x="0" y="0"/>
                </a:cxn>
              </a:cxnLst>
              <a:rect l="0" t="0" r="r" b="b"/>
              <a:pathLst>
                <a:path w="54" h="40">
                  <a:moveTo>
                    <a:pt x="0" y="0"/>
                  </a:moveTo>
                  <a:lnTo>
                    <a:pt x="1" y="1"/>
                  </a:lnTo>
                  <a:lnTo>
                    <a:pt x="6" y="3"/>
                  </a:lnTo>
                  <a:lnTo>
                    <a:pt x="13" y="8"/>
                  </a:lnTo>
                  <a:lnTo>
                    <a:pt x="21" y="12"/>
                  </a:lnTo>
                  <a:lnTo>
                    <a:pt x="29" y="15"/>
                  </a:lnTo>
                  <a:lnTo>
                    <a:pt x="38" y="17"/>
                  </a:lnTo>
                  <a:lnTo>
                    <a:pt x="46" y="18"/>
                  </a:lnTo>
                  <a:lnTo>
                    <a:pt x="54" y="16"/>
                  </a:lnTo>
                  <a:lnTo>
                    <a:pt x="53" y="25"/>
                  </a:lnTo>
                  <a:lnTo>
                    <a:pt x="50" y="33"/>
                  </a:lnTo>
                  <a:lnTo>
                    <a:pt x="44" y="38"/>
                  </a:lnTo>
                  <a:lnTo>
                    <a:pt x="37" y="40"/>
                  </a:lnTo>
                  <a:lnTo>
                    <a:pt x="28" y="39"/>
                  </a:lnTo>
                  <a:lnTo>
                    <a:pt x="19" y="32"/>
                  </a:lnTo>
                  <a:lnTo>
                    <a:pt x="10" y="2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50219" name="Freeform 43"/>
            <p:cNvSpPr>
              <a:spLocks/>
            </p:cNvSpPr>
            <p:nvPr/>
          </p:nvSpPr>
          <p:spPr bwMode="ltGray">
            <a:xfrm>
              <a:off x="0" y="886"/>
              <a:ext cx="360" cy="650"/>
            </a:xfrm>
            <a:custGeom>
              <a:avLst/>
              <a:gdLst/>
              <a:ahLst/>
              <a:cxnLst>
                <a:cxn ang="0">
                  <a:pos x="264" y="0"/>
                </a:cxn>
                <a:cxn ang="0">
                  <a:pos x="269" y="9"/>
                </a:cxn>
                <a:cxn ang="0">
                  <a:pos x="277" y="22"/>
                </a:cxn>
                <a:cxn ang="0">
                  <a:pos x="286" y="39"/>
                </a:cxn>
                <a:cxn ang="0">
                  <a:pos x="297" y="58"/>
                </a:cxn>
                <a:cxn ang="0">
                  <a:pos x="309" y="83"/>
                </a:cxn>
                <a:cxn ang="0">
                  <a:pos x="319" y="108"/>
                </a:cxn>
                <a:cxn ang="0">
                  <a:pos x="329" y="136"/>
                </a:cxn>
                <a:cxn ang="0">
                  <a:pos x="333" y="163"/>
                </a:cxn>
                <a:cxn ang="0">
                  <a:pos x="336" y="193"/>
                </a:cxn>
                <a:cxn ang="0">
                  <a:pos x="332" y="223"/>
                </a:cxn>
                <a:cxn ang="0">
                  <a:pos x="323" y="255"/>
                </a:cxn>
                <a:cxn ang="0">
                  <a:pos x="310" y="285"/>
                </a:cxn>
                <a:cxn ang="0">
                  <a:pos x="287" y="315"/>
                </a:cxn>
                <a:cxn ang="0">
                  <a:pos x="257" y="343"/>
                </a:cxn>
                <a:cxn ang="0">
                  <a:pos x="218" y="370"/>
                </a:cxn>
                <a:cxn ang="0">
                  <a:pos x="167" y="396"/>
                </a:cxn>
                <a:cxn ang="0">
                  <a:pos x="111" y="425"/>
                </a:cxn>
                <a:cxn ang="0">
                  <a:pos x="69" y="457"/>
                </a:cxn>
                <a:cxn ang="0">
                  <a:pos x="35" y="490"/>
                </a:cxn>
                <a:cxn ang="0">
                  <a:pos x="12" y="526"/>
                </a:cxn>
                <a:cxn ang="0">
                  <a:pos x="0" y="553"/>
                </a:cxn>
                <a:cxn ang="0">
                  <a:pos x="0" y="650"/>
                </a:cxn>
                <a:cxn ang="0">
                  <a:pos x="6" y="628"/>
                </a:cxn>
                <a:cxn ang="0">
                  <a:pos x="19" y="594"/>
                </a:cxn>
                <a:cxn ang="0">
                  <a:pos x="43" y="551"/>
                </a:cxn>
                <a:cxn ang="0">
                  <a:pos x="76" y="503"/>
                </a:cxn>
                <a:cxn ang="0">
                  <a:pos x="125" y="454"/>
                </a:cxn>
                <a:cxn ang="0">
                  <a:pos x="190" y="408"/>
                </a:cxn>
                <a:cxn ang="0">
                  <a:pos x="275" y="365"/>
                </a:cxn>
                <a:cxn ang="0">
                  <a:pos x="308" y="342"/>
                </a:cxn>
                <a:cxn ang="0">
                  <a:pos x="335" y="305"/>
                </a:cxn>
                <a:cxn ang="0">
                  <a:pos x="352" y="255"/>
                </a:cxn>
                <a:cxn ang="0">
                  <a:pos x="360" y="201"/>
                </a:cxn>
                <a:cxn ang="0">
                  <a:pos x="356" y="144"/>
                </a:cxn>
                <a:cxn ang="0">
                  <a:pos x="341" y="88"/>
                </a:cxn>
                <a:cxn ang="0">
                  <a:pos x="311" y="39"/>
                </a:cxn>
                <a:cxn ang="0">
                  <a:pos x="264" y="0"/>
                </a:cxn>
              </a:cxnLst>
              <a:rect l="0" t="0" r="r" b="b"/>
              <a:pathLst>
                <a:path w="360" h="650">
                  <a:moveTo>
                    <a:pt x="264" y="0"/>
                  </a:moveTo>
                  <a:lnTo>
                    <a:pt x="269" y="9"/>
                  </a:lnTo>
                  <a:lnTo>
                    <a:pt x="277" y="22"/>
                  </a:lnTo>
                  <a:lnTo>
                    <a:pt x="286" y="39"/>
                  </a:lnTo>
                  <a:lnTo>
                    <a:pt x="297" y="58"/>
                  </a:lnTo>
                  <a:lnTo>
                    <a:pt x="309" y="83"/>
                  </a:lnTo>
                  <a:lnTo>
                    <a:pt x="319" y="108"/>
                  </a:lnTo>
                  <a:lnTo>
                    <a:pt x="329" y="136"/>
                  </a:lnTo>
                  <a:lnTo>
                    <a:pt x="333" y="163"/>
                  </a:lnTo>
                  <a:lnTo>
                    <a:pt x="336" y="193"/>
                  </a:lnTo>
                  <a:lnTo>
                    <a:pt x="332" y="223"/>
                  </a:lnTo>
                  <a:lnTo>
                    <a:pt x="323" y="255"/>
                  </a:lnTo>
                  <a:lnTo>
                    <a:pt x="310" y="285"/>
                  </a:lnTo>
                  <a:lnTo>
                    <a:pt x="287" y="315"/>
                  </a:lnTo>
                  <a:lnTo>
                    <a:pt x="257" y="343"/>
                  </a:lnTo>
                  <a:lnTo>
                    <a:pt x="218" y="370"/>
                  </a:lnTo>
                  <a:lnTo>
                    <a:pt x="167" y="396"/>
                  </a:lnTo>
                  <a:lnTo>
                    <a:pt x="111" y="425"/>
                  </a:lnTo>
                  <a:lnTo>
                    <a:pt x="69" y="457"/>
                  </a:lnTo>
                  <a:lnTo>
                    <a:pt x="35" y="490"/>
                  </a:lnTo>
                  <a:lnTo>
                    <a:pt x="12" y="526"/>
                  </a:lnTo>
                  <a:lnTo>
                    <a:pt x="0" y="553"/>
                  </a:lnTo>
                  <a:lnTo>
                    <a:pt x="0" y="650"/>
                  </a:lnTo>
                  <a:lnTo>
                    <a:pt x="6" y="628"/>
                  </a:lnTo>
                  <a:lnTo>
                    <a:pt x="19" y="594"/>
                  </a:lnTo>
                  <a:lnTo>
                    <a:pt x="43" y="551"/>
                  </a:lnTo>
                  <a:lnTo>
                    <a:pt x="76" y="503"/>
                  </a:lnTo>
                  <a:lnTo>
                    <a:pt x="125" y="454"/>
                  </a:lnTo>
                  <a:lnTo>
                    <a:pt x="190" y="408"/>
                  </a:lnTo>
                  <a:lnTo>
                    <a:pt x="275" y="365"/>
                  </a:lnTo>
                  <a:lnTo>
                    <a:pt x="308" y="342"/>
                  </a:lnTo>
                  <a:lnTo>
                    <a:pt x="335" y="305"/>
                  </a:lnTo>
                  <a:lnTo>
                    <a:pt x="352" y="255"/>
                  </a:lnTo>
                  <a:lnTo>
                    <a:pt x="360" y="201"/>
                  </a:lnTo>
                  <a:lnTo>
                    <a:pt x="356" y="144"/>
                  </a:lnTo>
                  <a:lnTo>
                    <a:pt x="341" y="88"/>
                  </a:lnTo>
                  <a:lnTo>
                    <a:pt x="311" y="39"/>
                  </a:lnTo>
                  <a:lnTo>
                    <a:pt x="264" y="0"/>
                  </a:lnTo>
                  <a:close/>
                </a:path>
              </a:pathLst>
            </a:custGeom>
            <a:solidFill>
              <a:schemeClr val="accent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50220" name="Freeform 44"/>
            <p:cNvSpPr>
              <a:spLocks/>
            </p:cNvSpPr>
            <p:nvPr/>
          </p:nvSpPr>
          <p:spPr bwMode="ltGray">
            <a:xfrm rot="1584153">
              <a:off x="56" y="84"/>
              <a:ext cx="804" cy="686"/>
            </a:xfrm>
            <a:custGeom>
              <a:avLst/>
              <a:gdLst/>
              <a:ahLst/>
              <a:cxnLst>
                <a:cxn ang="0">
                  <a:pos x="16" y="370"/>
                </a:cxn>
                <a:cxn ang="0">
                  <a:pos x="6" y="341"/>
                </a:cxn>
                <a:cxn ang="0">
                  <a:pos x="0" y="289"/>
                </a:cxn>
                <a:cxn ang="0">
                  <a:pos x="4" y="222"/>
                </a:cxn>
                <a:cxn ang="0">
                  <a:pos x="25" y="151"/>
                </a:cxn>
                <a:cxn ang="0">
                  <a:pos x="69" y="84"/>
                </a:cxn>
                <a:cxn ang="0">
                  <a:pos x="142" y="31"/>
                </a:cxn>
                <a:cxn ang="0">
                  <a:pos x="247" y="2"/>
                </a:cxn>
                <a:cxn ang="0">
                  <a:pos x="380" y="9"/>
                </a:cxn>
                <a:cxn ang="0">
                  <a:pos x="484" y="68"/>
                </a:cxn>
                <a:cxn ang="0">
                  <a:pos x="554" y="165"/>
                </a:cxn>
                <a:cxn ang="0">
                  <a:pos x="591" y="284"/>
                </a:cxn>
                <a:cxn ang="0">
                  <a:pos x="595" y="409"/>
                </a:cxn>
                <a:cxn ang="0">
                  <a:pos x="566" y="525"/>
                </a:cxn>
                <a:cxn ang="0">
                  <a:pos x="507" y="615"/>
                </a:cxn>
                <a:cxn ang="0">
                  <a:pos x="417" y="663"/>
                </a:cxn>
                <a:cxn ang="0">
                  <a:pos x="389" y="659"/>
                </a:cxn>
                <a:cxn ang="0">
                  <a:pos x="441" y="617"/>
                </a:cxn>
                <a:cxn ang="0">
                  <a:pos x="482" y="544"/>
                </a:cxn>
                <a:cxn ang="0">
                  <a:pos x="509" y="454"/>
                </a:cxn>
                <a:cxn ang="0">
                  <a:pos x="520" y="355"/>
                </a:cxn>
                <a:cxn ang="0">
                  <a:pos x="514" y="258"/>
                </a:cxn>
                <a:cxn ang="0">
                  <a:pos x="485" y="174"/>
                </a:cxn>
                <a:cxn ang="0">
                  <a:pos x="433" y="112"/>
                </a:cxn>
                <a:cxn ang="0">
                  <a:pos x="341" y="75"/>
                </a:cxn>
                <a:cxn ang="0">
                  <a:pos x="246" y="61"/>
                </a:cxn>
                <a:cxn ang="0">
                  <a:pos x="174" y="71"/>
                </a:cxn>
                <a:cxn ang="0">
                  <a:pos x="121" y="101"/>
                </a:cxn>
                <a:cxn ang="0">
                  <a:pos x="84" y="149"/>
                </a:cxn>
                <a:cxn ang="0">
                  <a:pos x="57" y="206"/>
                </a:cxn>
                <a:cxn ang="0">
                  <a:pos x="40" y="272"/>
                </a:cxn>
                <a:cxn ang="0">
                  <a:pos x="28" y="339"/>
                </a:cxn>
              </a:cxnLst>
              <a:rect l="0" t="0" r="r" b="b"/>
              <a:pathLst>
                <a:path w="596" h="666">
                  <a:moveTo>
                    <a:pt x="22" y="372"/>
                  </a:moveTo>
                  <a:lnTo>
                    <a:pt x="16" y="370"/>
                  </a:lnTo>
                  <a:lnTo>
                    <a:pt x="10" y="360"/>
                  </a:lnTo>
                  <a:lnTo>
                    <a:pt x="6" y="341"/>
                  </a:lnTo>
                  <a:lnTo>
                    <a:pt x="1" y="318"/>
                  </a:lnTo>
                  <a:lnTo>
                    <a:pt x="0" y="289"/>
                  </a:lnTo>
                  <a:lnTo>
                    <a:pt x="0" y="257"/>
                  </a:lnTo>
                  <a:lnTo>
                    <a:pt x="4" y="222"/>
                  </a:lnTo>
                  <a:lnTo>
                    <a:pt x="13" y="187"/>
                  </a:lnTo>
                  <a:lnTo>
                    <a:pt x="25" y="151"/>
                  </a:lnTo>
                  <a:lnTo>
                    <a:pt x="45" y="116"/>
                  </a:lnTo>
                  <a:lnTo>
                    <a:pt x="69" y="84"/>
                  </a:lnTo>
                  <a:lnTo>
                    <a:pt x="101" y="55"/>
                  </a:lnTo>
                  <a:lnTo>
                    <a:pt x="142" y="31"/>
                  </a:lnTo>
                  <a:lnTo>
                    <a:pt x="190" y="13"/>
                  </a:lnTo>
                  <a:lnTo>
                    <a:pt x="247" y="2"/>
                  </a:lnTo>
                  <a:lnTo>
                    <a:pt x="314" y="0"/>
                  </a:lnTo>
                  <a:lnTo>
                    <a:pt x="380" y="9"/>
                  </a:lnTo>
                  <a:lnTo>
                    <a:pt x="436" y="33"/>
                  </a:lnTo>
                  <a:lnTo>
                    <a:pt x="484" y="68"/>
                  </a:lnTo>
                  <a:lnTo>
                    <a:pt x="524" y="113"/>
                  </a:lnTo>
                  <a:lnTo>
                    <a:pt x="554" y="165"/>
                  </a:lnTo>
                  <a:lnTo>
                    <a:pt x="577" y="222"/>
                  </a:lnTo>
                  <a:lnTo>
                    <a:pt x="591" y="284"/>
                  </a:lnTo>
                  <a:lnTo>
                    <a:pt x="596" y="347"/>
                  </a:lnTo>
                  <a:lnTo>
                    <a:pt x="595" y="409"/>
                  </a:lnTo>
                  <a:lnTo>
                    <a:pt x="585" y="469"/>
                  </a:lnTo>
                  <a:lnTo>
                    <a:pt x="566" y="525"/>
                  </a:lnTo>
                  <a:lnTo>
                    <a:pt x="540" y="574"/>
                  </a:lnTo>
                  <a:lnTo>
                    <a:pt x="507" y="615"/>
                  </a:lnTo>
                  <a:lnTo>
                    <a:pt x="465" y="645"/>
                  </a:lnTo>
                  <a:lnTo>
                    <a:pt x="417" y="663"/>
                  </a:lnTo>
                  <a:lnTo>
                    <a:pt x="360" y="666"/>
                  </a:lnTo>
                  <a:lnTo>
                    <a:pt x="389" y="659"/>
                  </a:lnTo>
                  <a:lnTo>
                    <a:pt x="417" y="642"/>
                  </a:lnTo>
                  <a:lnTo>
                    <a:pt x="441" y="617"/>
                  </a:lnTo>
                  <a:lnTo>
                    <a:pt x="463" y="583"/>
                  </a:lnTo>
                  <a:lnTo>
                    <a:pt x="482" y="544"/>
                  </a:lnTo>
                  <a:lnTo>
                    <a:pt x="497" y="501"/>
                  </a:lnTo>
                  <a:lnTo>
                    <a:pt x="509" y="454"/>
                  </a:lnTo>
                  <a:lnTo>
                    <a:pt x="517" y="404"/>
                  </a:lnTo>
                  <a:lnTo>
                    <a:pt x="520" y="355"/>
                  </a:lnTo>
                  <a:lnTo>
                    <a:pt x="519" y="305"/>
                  </a:lnTo>
                  <a:lnTo>
                    <a:pt x="514" y="258"/>
                  </a:lnTo>
                  <a:lnTo>
                    <a:pt x="502" y="213"/>
                  </a:lnTo>
                  <a:lnTo>
                    <a:pt x="485" y="174"/>
                  </a:lnTo>
                  <a:lnTo>
                    <a:pt x="462" y="139"/>
                  </a:lnTo>
                  <a:lnTo>
                    <a:pt x="433" y="112"/>
                  </a:lnTo>
                  <a:lnTo>
                    <a:pt x="397" y="93"/>
                  </a:lnTo>
                  <a:lnTo>
                    <a:pt x="341" y="75"/>
                  </a:lnTo>
                  <a:lnTo>
                    <a:pt x="290" y="65"/>
                  </a:lnTo>
                  <a:lnTo>
                    <a:pt x="246" y="61"/>
                  </a:lnTo>
                  <a:lnTo>
                    <a:pt x="207" y="63"/>
                  </a:lnTo>
                  <a:lnTo>
                    <a:pt x="174" y="71"/>
                  </a:lnTo>
                  <a:lnTo>
                    <a:pt x="146" y="84"/>
                  </a:lnTo>
                  <a:lnTo>
                    <a:pt x="121" y="101"/>
                  </a:lnTo>
                  <a:lnTo>
                    <a:pt x="101" y="123"/>
                  </a:lnTo>
                  <a:lnTo>
                    <a:pt x="84" y="149"/>
                  </a:lnTo>
                  <a:lnTo>
                    <a:pt x="69" y="176"/>
                  </a:lnTo>
                  <a:lnTo>
                    <a:pt x="57" y="206"/>
                  </a:lnTo>
                  <a:lnTo>
                    <a:pt x="48" y="239"/>
                  </a:lnTo>
                  <a:lnTo>
                    <a:pt x="40" y="272"/>
                  </a:lnTo>
                  <a:lnTo>
                    <a:pt x="33" y="305"/>
                  </a:lnTo>
                  <a:lnTo>
                    <a:pt x="28" y="339"/>
                  </a:lnTo>
                  <a:lnTo>
                    <a:pt x="22" y="372"/>
                  </a:lnTo>
                  <a:close/>
                </a:path>
              </a:pathLst>
            </a:custGeom>
            <a:solidFill>
              <a:schemeClr val="accent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</p:grpSp>
      <p:sp>
        <p:nvSpPr>
          <p:cNvPr id="50221" name="Rectangle 45"/>
          <p:cNvSpPr>
            <a:spLocks noGrp="1" noChangeArrowheads="1"/>
          </p:cNvSpPr>
          <p:nvPr>
            <p:ph type="title"/>
          </p:nvPr>
        </p:nvSpPr>
        <p:spPr bwMode="auto">
          <a:xfrm>
            <a:off x="442913" y="103188"/>
            <a:ext cx="8243887" cy="1314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28" name="Rectangle 46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45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50223" name="Rectangle 47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fld id="{3125C22F-4D4F-4B51-A668-435F0B0AD413}" type="datetime1">
              <a:rPr lang="ru-RU"/>
              <a:pPr/>
              <a:t>17.01.2017</a:t>
            </a:fld>
            <a:endParaRPr lang="ru-RU"/>
          </a:p>
        </p:txBody>
      </p:sp>
      <p:sp>
        <p:nvSpPr>
          <p:cNvPr id="50224" name="Rectangle 48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ru-RU"/>
          </a:p>
        </p:txBody>
      </p:sp>
      <p:sp>
        <p:nvSpPr>
          <p:cNvPr id="50225" name="Rectangle 49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>
              <a:defRPr/>
            </a:pPr>
            <a:fld id="{63BFD4BB-8A1A-4567-AA0C-6022118070F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20" r:id="rId1"/>
    <p:sldLayoutId id="2147483707" r:id="rId2"/>
    <p:sldLayoutId id="2147483708" r:id="rId3"/>
    <p:sldLayoutId id="2147483709" r:id="rId4"/>
    <p:sldLayoutId id="2147483710" r:id="rId5"/>
    <p:sldLayoutId id="2147483711" r:id="rId6"/>
    <p:sldLayoutId id="2147483712" r:id="rId7"/>
    <p:sldLayoutId id="2147483713" r:id="rId8"/>
    <p:sldLayoutId id="2147483714" r:id="rId9"/>
    <p:sldLayoutId id="2147483715" r:id="rId10"/>
    <p:sldLayoutId id="2147483716" r:id="rId11"/>
    <p:sldLayoutId id="2147483717" r:id="rId12"/>
    <p:sldLayoutId id="2147483718" r:id="rId13"/>
    <p:sldLayoutId id="2147483719" r:id="rId14"/>
  </p:sldLayoutIdLst>
  <p:transition spd="slow">
    <p:diamond/>
  </p:transition>
  <p:hf sldNum="0" hdr="0" ftr="0"/>
  <p:txStyles>
    <p:titleStyle>
      <a:lvl1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C0C0C0"/>
            </a:outerShdw>
          </a:effectLst>
          <a:latin typeface="+mj-lt"/>
          <a:ea typeface="+mj-ea"/>
          <a:cs typeface="+mj-cs"/>
        </a:defRPr>
      </a:lvl1pPr>
      <a:lvl2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C0C0C0"/>
            </a:outerShdw>
          </a:effectLst>
          <a:latin typeface="Verdana" pitchFamily="34" charset="0"/>
        </a:defRPr>
      </a:lvl2pPr>
      <a:lvl3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C0C0C0"/>
            </a:outerShdw>
          </a:effectLst>
          <a:latin typeface="Verdana" pitchFamily="34" charset="0"/>
        </a:defRPr>
      </a:lvl3pPr>
      <a:lvl4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C0C0C0"/>
            </a:outerShdw>
          </a:effectLst>
          <a:latin typeface="Verdana" pitchFamily="34" charset="0"/>
        </a:defRPr>
      </a:lvl4pPr>
      <a:lvl5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C0C0C0"/>
            </a:outerShdw>
          </a:effectLst>
          <a:latin typeface="Verdana" pitchFamily="34" charset="0"/>
        </a:defRPr>
      </a:lvl5pPr>
      <a:lvl6pPr marL="457200" algn="ctr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C0C0C0"/>
            </a:outerShdw>
          </a:effectLst>
          <a:latin typeface="Verdana" pitchFamily="34" charset="0"/>
        </a:defRPr>
      </a:lvl6pPr>
      <a:lvl7pPr marL="914400" algn="ctr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C0C0C0"/>
            </a:outerShdw>
          </a:effectLst>
          <a:latin typeface="Verdana" pitchFamily="34" charset="0"/>
        </a:defRPr>
      </a:lvl7pPr>
      <a:lvl8pPr marL="1371600" algn="ctr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C0C0C0"/>
            </a:outerShdw>
          </a:effectLst>
          <a:latin typeface="Verdana" pitchFamily="34" charset="0"/>
        </a:defRPr>
      </a:lvl8pPr>
      <a:lvl9pPr marL="1828800" algn="ctr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C0C0C0"/>
            </a:outerShdw>
          </a:effectLst>
          <a:latin typeface="Verdana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2.png"/><Relationship Id="rId4" Type="http://schemas.openxmlformats.org/officeDocument/2006/relationships/hyperlink" Target="My%20Bluetooth/videoplayback.mp4" TargetMode="Externa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" Target="slide8.xm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4.png"/><Relationship Id="rId5" Type="http://schemas.openxmlformats.org/officeDocument/2006/relationships/hyperlink" Target="My%20Bluetooth/videoplayback.mp4" TargetMode="External"/><Relationship Id="rId4" Type="http://schemas.openxmlformats.org/officeDocument/2006/relationships/image" Target="../media/image3.wmf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" Target="slide8.xm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5.png"/><Relationship Id="rId5" Type="http://schemas.openxmlformats.org/officeDocument/2006/relationships/hyperlink" Target="My%20Bluetooth/videoplayback.mp4" TargetMode="External"/><Relationship Id="rId4" Type="http://schemas.openxmlformats.org/officeDocument/2006/relationships/image" Target="../media/image3.wm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" Target="slide8.xm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6.png"/><Relationship Id="rId5" Type="http://schemas.openxmlformats.org/officeDocument/2006/relationships/hyperlink" Target="My%20Bluetooth/videoplayback.mp4" TargetMode="External"/><Relationship Id="rId4" Type="http://schemas.openxmlformats.org/officeDocument/2006/relationships/image" Target="../media/image3.wm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gif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0.gif"/><Relationship Id="rId4" Type="http://schemas.openxmlformats.org/officeDocument/2006/relationships/image" Target="../media/image9.gi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wmf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2.png"/><Relationship Id="rId4" Type="http://schemas.openxmlformats.org/officeDocument/2006/relationships/hyperlink" Target="My%20Bluetooth/videoplayback.mp4" TargetMode="Externa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gif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3.gif"/><Relationship Id="rId4" Type="http://schemas.openxmlformats.org/officeDocument/2006/relationships/slide" Target="slide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4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/>
          <a:p>
            <a:fld id="{1FE5651A-85DB-4CEE-A1E0-8B17C9688052}" type="datetime1">
              <a:rPr lang="ru-RU"/>
              <a:pPr/>
              <a:t>17.01.2017</a:t>
            </a:fld>
            <a:endParaRPr lang="ru-RU"/>
          </a:p>
        </p:txBody>
      </p:sp>
      <p:pic>
        <p:nvPicPr>
          <p:cNvPr id="66562" name="Picture 2"/>
          <p:cNvPicPr>
            <a:picLocks noChangeAspect="1" noChangeArrowheads="1"/>
          </p:cNvPicPr>
          <p:nvPr/>
        </p:nvPicPr>
        <p:blipFill>
          <a:blip r:embed="rId3" cstate="screen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sp>
        <p:nvSpPr>
          <p:cNvPr id="2" name="WordArt 3"/>
          <p:cNvSpPr>
            <a:spLocks noChangeArrowheads="1" noChangeShapeType="1" noTextEdit="1"/>
          </p:cNvSpPr>
          <p:nvPr/>
        </p:nvSpPr>
        <p:spPr bwMode="auto">
          <a:xfrm>
            <a:off x="2843213" y="188913"/>
            <a:ext cx="3455987" cy="35877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endParaRPr lang="ru-RU" b="1" kern="10" dirty="0">
              <a:ln w="44280">
                <a:solidFill>
                  <a:srgbClr val="FFFF00"/>
                </a:solidFill>
                <a:miter lim="800000"/>
                <a:headEnd/>
                <a:tailEnd/>
              </a:ln>
              <a:solidFill>
                <a:srgbClr val="FF0066"/>
              </a:solidFill>
              <a:latin typeface="Courier New"/>
              <a:cs typeface="Courier New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3714744" y="5286388"/>
            <a:ext cx="5286412" cy="3416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90000"/>
              </a:lnSpc>
              <a:buNone/>
            </a:pPr>
            <a:r>
              <a:rPr lang="kk-KZ" dirty="0" smtClean="0">
                <a:solidFill>
                  <a:schemeClr val="accent2"/>
                </a:solidFill>
                <a:latin typeface="Times New Roman" pitchFamily="18" charset="0"/>
                <a:cs typeface="Times New Roman" pitchFamily="18" charset="0"/>
              </a:rPr>
              <a:t> </a:t>
            </a:r>
          </a:p>
        </p:txBody>
      </p:sp>
      <p:pic>
        <p:nvPicPr>
          <p:cNvPr id="1026" name="Picture 2">
            <a:hlinkClick r:id="rId4" action="ppaction://hlinkfile"/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031" t="18690" r="63719" b="33834"/>
          <a:stretch/>
        </p:blipFill>
        <p:spPr bwMode="auto">
          <a:xfrm>
            <a:off x="1547664" y="694267"/>
            <a:ext cx="5472608" cy="5469465"/>
          </a:xfrm>
          <a:prstGeom prst="ellipse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 spd="slow" advClick="0" advTm="5000">
    <p:diamond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 additive="repl">
                                        <p:cTn id="6" dur="3000" fill="hold"/>
                                        <p:tgtEl>
                                          <p:spTgt spid="66562"/>
                                        </p:tgtEl>
                                      </p:cBhvr>
                                      <p:to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7" presetID="21" presetClass="emph" repeatCount="indefinite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7"/>
                                    </p:cond>
                                  </p:endCondLst>
                                  <p:childTnLst>
                                    <p:animClr clrSpc="rgb" dir="cw">
                                      <p:cBhvr additive="repl">
                                        <p:cTn id="8" dur="3000" fill="hold" masterRel="sameClick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rgb" dir="cw">
                                      <p:cBhvr additive="repl">
                                        <p:cTn id="9" dur="3000" fill="hold" masterRel="sameClick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rgb" dir="cw">
                                      <p:cBhvr additive="repl">
                                        <p:cTn id="10" dur="3000" fill="hold" masterRel="sameClick"/>
                                        <p:tgtEl>
                                          <p:spTgt spid="2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 additive="repl">
                                        <p:cTn id="11" dur="3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" presetID="53" presetClass="entr" fill="hold" grpId="1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12"/>
                                    </p:cond>
                                  </p:endCondLst>
                                  <p:childTnLst>
                                    <p:set>
                                      <p:cBhvr additive="repl"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14" dur="3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15" dur="3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 additive="repl">
                                        <p:cTn id="16" dur="3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2" grpId="1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4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/>
          <a:p>
            <a:fld id="{FFEE7A22-A1B1-4FD1-BC30-590FD887CAE7}" type="datetime1">
              <a:rPr lang="ru-RU"/>
              <a:pPr/>
              <a:t>17.01.2017</a:t>
            </a:fld>
            <a:endParaRPr lang="ru-RU"/>
          </a:p>
        </p:txBody>
      </p:sp>
      <p:pic>
        <p:nvPicPr>
          <p:cNvPr id="66562" name="Picture 2"/>
          <p:cNvPicPr>
            <a:picLocks noChangeAspect="1" noChangeArrowheads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0" y="-351414"/>
            <a:ext cx="9144000" cy="7215214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sp>
        <p:nvSpPr>
          <p:cNvPr id="97289" name="WordArt 9">
            <a:hlinkClick r:id="rId3" action="ppaction://hlinksldjump"/>
          </p:cNvPr>
          <p:cNvSpPr>
            <a:spLocks noChangeArrowheads="1" noChangeShapeType="1" noTextEdit="1"/>
          </p:cNvSpPr>
          <p:nvPr/>
        </p:nvSpPr>
        <p:spPr bwMode="auto">
          <a:xfrm>
            <a:off x="684213" y="404813"/>
            <a:ext cx="7848600" cy="1023923"/>
          </a:xfrm>
          <a:prstGeom prst="rect">
            <a:avLst/>
          </a:prstGeom>
        </p:spPr>
        <p:txBody>
          <a:bodyPr wrap="none" fromWordArt="1">
            <a:prstTxWarp prst="textInflateTop">
              <a:avLst>
                <a:gd name="adj" fmla="val 31917"/>
              </a:avLst>
            </a:prstTxWarp>
          </a:bodyPr>
          <a:lstStyle/>
          <a:p>
            <a:pPr algn="ctr"/>
            <a:r>
              <a:rPr lang="ru-RU" sz="3600" b="1" i="1" kern="10" dirty="0" smtClean="0">
                <a:ln w="15875">
                  <a:solidFill>
                    <a:srgbClr val="000000"/>
                  </a:solidFill>
                  <a:round/>
                  <a:headEnd/>
                  <a:tailEnd/>
                </a:ln>
                <a:gradFill rotWithShape="0">
                  <a:gsLst>
                    <a:gs pos="0">
                      <a:srgbClr val="4D0808"/>
                    </a:gs>
                    <a:gs pos="15000">
                      <a:srgbClr val="FF0300"/>
                    </a:gs>
                    <a:gs pos="27500">
                      <a:srgbClr val="FF7A00"/>
                    </a:gs>
                    <a:gs pos="50000">
                      <a:srgbClr val="FFF200"/>
                    </a:gs>
                    <a:gs pos="72500">
                      <a:srgbClr val="FF7A00"/>
                    </a:gs>
                    <a:gs pos="85000">
                      <a:srgbClr val="FF0300"/>
                    </a:gs>
                    <a:gs pos="100000">
                      <a:srgbClr val="4D0808"/>
                    </a:gs>
                  </a:gsLst>
                  <a:lin ang="2700000" scaled="1"/>
                </a:gradFill>
                <a:effectLst>
                  <a:outerShdw dist="53882" dir="2700000" algn="ctr" rotWithShape="0">
                    <a:srgbClr val="9999FF">
                      <a:alpha val="80000"/>
                    </a:srgbClr>
                  </a:outerShdw>
                </a:effectLst>
                <a:latin typeface="Times New Roman"/>
                <a:cs typeface="Times New Roman"/>
              </a:rPr>
              <a:t>І- </a:t>
            </a:r>
            <a:r>
              <a:rPr lang="ru-RU" sz="3600" b="1" i="1" kern="10" dirty="0" err="1" smtClean="0">
                <a:ln w="15875">
                  <a:solidFill>
                    <a:srgbClr val="000000"/>
                  </a:solidFill>
                  <a:round/>
                  <a:headEnd/>
                  <a:tailEnd/>
                </a:ln>
                <a:gradFill rotWithShape="0">
                  <a:gsLst>
                    <a:gs pos="0">
                      <a:srgbClr val="4D0808"/>
                    </a:gs>
                    <a:gs pos="15000">
                      <a:srgbClr val="FF0300"/>
                    </a:gs>
                    <a:gs pos="27500">
                      <a:srgbClr val="FF7A00"/>
                    </a:gs>
                    <a:gs pos="50000">
                      <a:srgbClr val="FFF200"/>
                    </a:gs>
                    <a:gs pos="72500">
                      <a:srgbClr val="FF7A00"/>
                    </a:gs>
                    <a:gs pos="85000">
                      <a:srgbClr val="FF0300"/>
                    </a:gs>
                    <a:gs pos="100000">
                      <a:srgbClr val="4D0808"/>
                    </a:gs>
                  </a:gsLst>
                  <a:lin ang="2700000" scaled="1"/>
                </a:gradFill>
                <a:effectLst>
                  <a:outerShdw dist="53882" dir="2700000" algn="ctr" rotWithShape="0">
                    <a:srgbClr val="9999FF">
                      <a:alpha val="80000"/>
                    </a:srgbClr>
                  </a:outerShdw>
                </a:effectLst>
                <a:latin typeface="Times New Roman"/>
                <a:cs typeface="Times New Roman"/>
              </a:rPr>
              <a:t>кезең</a:t>
            </a:r>
            <a:endParaRPr lang="ru-RU" sz="3600" b="1" i="1" kern="10" dirty="0">
              <a:ln w="15875">
                <a:solidFill>
                  <a:srgbClr val="000000"/>
                </a:solidFill>
                <a:round/>
                <a:headEnd/>
                <a:tailEnd/>
              </a:ln>
              <a:gradFill rotWithShape="0">
                <a:gsLst>
                  <a:gs pos="0">
                    <a:srgbClr val="4D0808"/>
                  </a:gs>
                  <a:gs pos="15000">
                    <a:srgbClr val="FF0300"/>
                  </a:gs>
                  <a:gs pos="27500">
                    <a:srgbClr val="FF7A00"/>
                  </a:gs>
                  <a:gs pos="50000">
                    <a:srgbClr val="FFF200"/>
                  </a:gs>
                  <a:gs pos="72500">
                    <a:srgbClr val="FF7A00"/>
                  </a:gs>
                  <a:gs pos="85000">
                    <a:srgbClr val="FF0300"/>
                  </a:gs>
                  <a:gs pos="100000">
                    <a:srgbClr val="4D0808"/>
                  </a:gs>
                </a:gsLst>
                <a:lin ang="2700000" scaled="1"/>
              </a:gradFill>
              <a:effectLst>
                <a:outerShdw dist="53882" dir="2700000" algn="ctr" rotWithShape="0">
                  <a:srgbClr val="9999FF">
                    <a:alpha val="80000"/>
                  </a:srgbClr>
                </a:outerShdw>
              </a:effectLst>
              <a:latin typeface="Times New Roman"/>
              <a:cs typeface="Times New Roman"/>
            </a:endParaRPr>
          </a:p>
        </p:txBody>
      </p:sp>
      <p:sp>
        <p:nvSpPr>
          <p:cNvPr id="97296" name="Text Box 16"/>
          <p:cNvSpPr txBox="1">
            <a:spLocks noChangeArrowheads="1"/>
          </p:cNvSpPr>
          <p:nvPr/>
        </p:nvSpPr>
        <p:spPr bwMode="auto">
          <a:xfrm>
            <a:off x="395288" y="2205038"/>
            <a:ext cx="18732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ru-RU"/>
          </a:p>
        </p:txBody>
      </p:sp>
      <p:pic>
        <p:nvPicPr>
          <p:cNvPr id="97302" name="Object 22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514850" y="3321050"/>
            <a:ext cx="114300" cy="215900"/>
          </a:xfrm>
          <a:prstGeom prst="rect">
            <a:avLst/>
          </a:prstGeom>
          <a:noFill/>
        </p:spPr>
      </p:pic>
      <p:sp>
        <p:nvSpPr>
          <p:cNvPr id="11" name="Freeform 2"/>
          <p:cNvSpPr>
            <a:spLocks/>
          </p:cNvSpPr>
          <p:nvPr/>
        </p:nvSpPr>
        <p:spPr bwMode="auto">
          <a:xfrm rot="279311" flipV="1">
            <a:off x="563578" y="1448894"/>
            <a:ext cx="7800944" cy="4464266"/>
          </a:xfrm>
          <a:custGeom>
            <a:avLst/>
            <a:gdLst/>
            <a:ahLst/>
            <a:cxnLst>
              <a:cxn ang="0">
                <a:pos x="198" y="73"/>
              </a:cxn>
              <a:cxn ang="0">
                <a:pos x="345" y="92"/>
              </a:cxn>
              <a:cxn ang="0">
                <a:pos x="433" y="102"/>
              </a:cxn>
              <a:cxn ang="0">
                <a:pos x="521" y="112"/>
              </a:cxn>
              <a:cxn ang="0">
                <a:pos x="579" y="112"/>
              </a:cxn>
              <a:cxn ang="0">
                <a:pos x="765" y="131"/>
              </a:cxn>
              <a:cxn ang="0">
                <a:pos x="872" y="131"/>
              </a:cxn>
              <a:cxn ang="0">
                <a:pos x="950" y="141"/>
              </a:cxn>
              <a:cxn ang="0">
                <a:pos x="1028" y="141"/>
              </a:cxn>
              <a:cxn ang="0">
                <a:pos x="1214" y="141"/>
              </a:cxn>
              <a:cxn ang="0">
                <a:pos x="1380" y="141"/>
              </a:cxn>
              <a:cxn ang="0">
                <a:pos x="1497" y="171"/>
              </a:cxn>
              <a:cxn ang="0">
                <a:pos x="1663" y="190"/>
              </a:cxn>
              <a:cxn ang="0">
                <a:pos x="1692" y="346"/>
              </a:cxn>
              <a:cxn ang="0">
                <a:pos x="1682" y="405"/>
              </a:cxn>
              <a:cxn ang="0">
                <a:pos x="1634" y="444"/>
              </a:cxn>
              <a:cxn ang="0">
                <a:pos x="1673" y="493"/>
              </a:cxn>
              <a:cxn ang="0">
                <a:pos x="1653" y="541"/>
              </a:cxn>
              <a:cxn ang="0">
                <a:pos x="1673" y="590"/>
              </a:cxn>
              <a:cxn ang="0">
                <a:pos x="1556" y="717"/>
              </a:cxn>
              <a:cxn ang="0">
                <a:pos x="1419" y="678"/>
              </a:cxn>
              <a:cxn ang="0">
                <a:pos x="1185" y="688"/>
              </a:cxn>
              <a:cxn ang="0">
                <a:pos x="1058" y="688"/>
              </a:cxn>
              <a:cxn ang="0">
                <a:pos x="911" y="668"/>
              </a:cxn>
              <a:cxn ang="0">
                <a:pos x="823" y="659"/>
              </a:cxn>
              <a:cxn ang="0">
                <a:pos x="657" y="668"/>
              </a:cxn>
              <a:cxn ang="0">
                <a:pos x="443" y="629"/>
              </a:cxn>
              <a:cxn ang="0">
                <a:pos x="355" y="600"/>
              </a:cxn>
              <a:cxn ang="0">
                <a:pos x="208" y="561"/>
              </a:cxn>
              <a:cxn ang="0">
                <a:pos x="52" y="473"/>
              </a:cxn>
              <a:cxn ang="0">
                <a:pos x="62" y="376"/>
              </a:cxn>
              <a:cxn ang="0">
                <a:pos x="81" y="307"/>
              </a:cxn>
              <a:cxn ang="0">
                <a:pos x="130" y="200"/>
              </a:cxn>
              <a:cxn ang="0">
                <a:pos x="130" y="102"/>
              </a:cxn>
              <a:cxn ang="0">
                <a:pos x="91" y="5"/>
              </a:cxn>
              <a:cxn ang="0">
                <a:pos x="140" y="53"/>
              </a:cxn>
              <a:cxn ang="0">
                <a:pos x="179" y="102"/>
              </a:cxn>
            </a:cxnLst>
            <a:rect l="0" t="0" r="r" b="b"/>
            <a:pathLst>
              <a:path w="1707" h="727">
                <a:moveTo>
                  <a:pt x="179" y="102"/>
                </a:moveTo>
                <a:cubicBezTo>
                  <a:pt x="185" y="92"/>
                  <a:pt x="189" y="80"/>
                  <a:pt x="198" y="73"/>
                </a:cubicBezTo>
                <a:cubicBezTo>
                  <a:pt x="233" y="45"/>
                  <a:pt x="259" y="93"/>
                  <a:pt x="286" y="112"/>
                </a:cubicBezTo>
                <a:cubicBezTo>
                  <a:pt x="306" y="105"/>
                  <a:pt x="325" y="85"/>
                  <a:pt x="345" y="92"/>
                </a:cubicBezTo>
                <a:cubicBezTo>
                  <a:pt x="365" y="99"/>
                  <a:pt x="404" y="112"/>
                  <a:pt x="404" y="112"/>
                </a:cubicBezTo>
                <a:cubicBezTo>
                  <a:pt x="414" y="109"/>
                  <a:pt x="423" y="101"/>
                  <a:pt x="433" y="102"/>
                </a:cubicBezTo>
                <a:cubicBezTo>
                  <a:pt x="453" y="104"/>
                  <a:pt x="491" y="122"/>
                  <a:pt x="491" y="122"/>
                </a:cubicBezTo>
                <a:cubicBezTo>
                  <a:pt x="501" y="119"/>
                  <a:pt x="511" y="110"/>
                  <a:pt x="521" y="112"/>
                </a:cubicBezTo>
                <a:cubicBezTo>
                  <a:pt x="532" y="114"/>
                  <a:pt x="538" y="131"/>
                  <a:pt x="550" y="131"/>
                </a:cubicBezTo>
                <a:cubicBezTo>
                  <a:pt x="562" y="131"/>
                  <a:pt x="569" y="118"/>
                  <a:pt x="579" y="112"/>
                </a:cubicBezTo>
                <a:cubicBezTo>
                  <a:pt x="641" y="151"/>
                  <a:pt x="655" y="101"/>
                  <a:pt x="716" y="141"/>
                </a:cubicBezTo>
                <a:cubicBezTo>
                  <a:pt x="732" y="138"/>
                  <a:pt x="748" y="129"/>
                  <a:pt x="765" y="131"/>
                </a:cubicBezTo>
                <a:cubicBezTo>
                  <a:pt x="777" y="132"/>
                  <a:pt x="782" y="150"/>
                  <a:pt x="794" y="151"/>
                </a:cubicBezTo>
                <a:cubicBezTo>
                  <a:pt x="812" y="153"/>
                  <a:pt x="853" y="138"/>
                  <a:pt x="872" y="131"/>
                </a:cubicBezTo>
                <a:cubicBezTo>
                  <a:pt x="885" y="138"/>
                  <a:pt x="897" y="149"/>
                  <a:pt x="911" y="151"/>
                </a:cubicBezTo>
                <a:cubicBezTo>
                  <a:pt x="924" y="153"/>
                  <a:pt x="937" y="141"/>
                  <a:pt x="950" y="141"/>
                </a:cubicBezTo>
                <a:cubicBezTo>
                  <a:pt x="961" y="141"/>
                  <a:pt x="970" y="148"/>
                  <a:pt x="980" y="151"/>
                </a:cubicBezTo>
                <a:cubicBezTo>
                  <a:pt x="996" y="148"/>
                  <a:pt x="1012" y="139"/>
                  <a:pt x="1028" y="141"/>
                </a:cubicBezTo>
                <a:cubicBezTo>
                  <a:pt x="1040" y="143"/>
                  <a:pt x="1046" y="161"/>
                  <a:pt x="1058" y="161"/>
                </a:cubicBezTo>
                <a:cubicBezTo>
                  <a:pt x="1110" y="161"/>
                  <a:pt x="1214" y="141"/>
                  <a:pt x="1214" y="141"/>
                </a:cubicBezTo>
                <a:cubicBezTo>
                  <a:pt x="1266" y="154"/>
                  <a:pt x="1275" y="135"/>
                  <a:pt x="1321" y="151"/>
                </a:cubicBezTo>
                <a:cubicBezTo>
                  <a:pt x="1341" y="148"/>
                  <a:pt x="1360" y="139"/>
                  <a:pt x="1380" y="141"/>
                </a:cubicBezTo>
                <a:cubicBezTo>
                  <a:pt x="1400" y="143"/>
                  <a:pt x="1438" y="161"/>
                  <a:pt x="1438" y="161"/>
                </a:cubicBezTo>
                <a:cubicBezTo>
                  <a:pt x="1523" y="133"/>
                  <a:pt x="1411" y="161"/>
                  <a:pt x="1497" y="171"/>
                </a:cubicBezTo>
                <a:cubicBezTo>
                  <a:pt x="1506" y="172"/>
                  <a:pt x="1591" y="154"/>
                  <a:pt x="1604" y="151"/>
                </a:cubicBezTo>
                <a:cubicBezTo>
                  <a:pt x="1625" y="212"/>
                  <a:pt x="1595" y="151"/>
                  <a:pt x="1663" y="190"/>
                </a:cubicBezTo>
                <a:cubicBezTo>
                  <a:pt x="1673" y="196"/>
                  <a:pt x="1676" y="209"/>
                  <a:pt x="1682" y="219"/>
                </a:cubicBezTo>
                <a:cubicBezTo>
                  <a:pt x="1685" y="261"/>
                  <a:pt x="1687" y="304"/>
                  <a:pt x="1692" y="346"/>
                </a:cubicBezTo>
                <a:cubicBezTo>
                  <a:pt x="1693" y="356"/>
                  <a:pt x="1704" y="366"/>
                  <a:pt x="1702" y="376"/>
                </a:cubicBezTo>
                <a:cubicBezTo>
                  <a:pt x="1700" y="388"/>
                  <a:pt x="1689" y="395"/>
                  <a:pt x="1682" y="405"/>
                </a:cubicBezTo>
                <a:cubicBezTo>
                  <a:pt x="1679" y="415"/>
                  <a:pt x="1681" y="428"/>
                  <a:pt x="1673" y="434"/>
                </a:cubicBezTo>
                <a:cubicBezTo>
                  <a:pt x="1663" y="442"/>
                  <a:pt x="1634" y="431"/>
                  <a:pt x="1634" y="444"/>
                </a:cubicBezTo>
                <a:cubicBezTo>
                  <a:pt x="1634" y="451"/>
                  <a:pt x="1693" y="470"/>
                  <a:pt x="1702" y="473"/>
                </a:cubicBezTo>
                <a:cubicBezTo>
                  <a:pt x="1692" y="480"/>
                  <a:pt x="1673" y="481"/>
                  <a:pt x="1673" y="493"/>
                </a:cubicBezTo>
                <a:cubicBezTo>
                  <a:pt x="1673" y="507"/>
                  <a:pt x="1707" y="509"/>
                  <a:pt x="1702" y="522"/>
                </a:cubicBezTo>
                <a:cubicBezTo>
                  <a:pt x="1695" y="538"/>
                  <a:pt x="1669" y="535"/>
                  <a:pt x="1653" y="541"/>
                </a:cubicBezTo>
                <a:cubicBezTo>
                  <a:pt x="1647" y="551"/>
                  <a:pt x="1630" y="560"/>
                  <a:pt x="1634" y="571"/>
                </a:cubicBezTo>
                <a:cubicBezTo>
                  <a:pt x="1639" y="584"/>
                  <a:pt x="1667" y="577"/>
                  <a:pt x="1673" y="590"/>
                </a:cubicBezTo>
                <a:cubicBezTo>
                  <a:pt x="1692" y="628"/>
                  <a:pt x="1652" y="633"/>
                  <a:pt x="1634" y="639"/>
                </a:cubicBezTo>
                <a:cubicBezTo>
                  <a:pt x="1619" y="727"/>
                  <a:pt x="1629" y="692"/>
                  <a:pt x="1556" y="717"/>
                </a:cubicBezTo>
                <a:cubicBezTo>
                  <a:pt x="1514" y="714"/>
                  <a:pt x="1470" y="719"/>
                  <a:pt x="1429" y="707"/>
                </a:cubicBezTo>
                <a:cubicBezTo>
                  <a:pt x="1419" y="704"/>
                  <a:pt x="1428" y="682"/>
                  <a:pt x="1419" y="678"/>
                </a:cubicBezTo>
                <a:cubicBezTo>
                  <a:pt x="1407" y="672"/>
                  <a:pt x="1334" y="718"/>
                  <a:pt x="1321" y="727"/>
                </a:cubicBezTo>
                <a:cubicBezTo>
                  <a:pt x="1274" y="711"/>
                  <a:pt x="1228" y="716"/>
                  <a:pt x="1185" y="688"/>
                </a:cubicBezTo>
                <a:cubicBezTo>
                  <a:pt x="1138" y="704"/>
                  <a:pt x="1141" y="683"/>
                  <a:pt x="1097" y="668"/>
                </a:cubicBezTo>
                <a:cubicBezTo>
                  <a:pt x="1084" y="675"/>
                  <a:pt x="1073" y="688"/>
                  <a:pt x="1058" y="688"/>
                </a:cubicBezTo>
                <a:cubicBezTo>
                  <a:pt x="1037" y="688"/>
                  <a:pt x="999" y="668"/>
                  <a:pt x="999" y="668"/>
                </a:cubicBezTo>
                <a:cubicBezTo>
                  <a:pt x="910" y="698"/>
                  <a:pt x="968" y="696"/>
                  <a:pt x="911" y="668"/>
                </a:cubicBezTo>
                <a:cubicBezTo>
                  <a:pt x="902" y="663"/>
                  <a:pt x="892" y="662"/>
                  <a:pt x="882" y="659"/>
                </a:cubicBezTo>
                <a:cubicBezTo>
                  <a:pt x="819" y="700"/>
                  <a:pt x="887" y="668"/>
                  <a:pt x="823" y="659"/>
                </a:cubicBezTo>
                <a:cubicBezTo>
                  <a:pt x="812" y="657"/>
                  <a:pt x="768" y="674"/>
                  <a:pt x="755" y="678"/>
                </a:cubicBezTo>
                <a:cubicBezTo>
                  <a:pt x="711" y="649"/>
                  <a:pt x="703" y="639"/>
                  <a:pt x="657" y="668"/>
                </a:cubicBezTo>
                <a:cubicBezTo>
                  <a:pt x="607" y="635"/>
                  <a:pt x="579" y="664"/>
                  <a:pt x="521" y="649"/>
                </a:cubicBezTo>
                <a:cubicBezTo>
                  <a:pt x="502" y="594"/>
                  <a:pt x="525" y="629"/>
                  <a:pt x="443" y="629"/>
                </a:cubicBezTo>
                <a:cubicBezTo>
                  <a:pt x="426" y="629"/>
                  <a:pt x="410" y="623"/>
                  <a:pt x="394" y="620"/>
                </a:cubicBezTo>
                <a:cubicBezTo>
                  <a:pt x="381" y="613"/>
                  <a:pt x="370" y="600"/>
                  <a:pt x="355" y="600"/>
                </a:cubicBezTo>
                <a:cubicBezTo>
                  <a:pt x="298" y="600"/>
                  <a:pt x="348" y="656"/>
                  <a:pt x="306" y="590"/>
                </a:cubicBezTo>
                <a:cubicBezTo>
                  <a:pt x="259" y="606"/>
                  <a:pt x="227" y="616"/>
                  <a:pt x="208" y="561"/>
                </a:cubicBezTo>
                <a:cubicBezTo>
                  <a:pt x="151" y="576"/>
                  <a:pt x="114" y="564"/>
                  <a:pt x="72" y="522"/>
                </a:cubicBezTo>
                <a:cubicBezTo>
                  <a:pt x="65" y="506"/>
                  <a:pt x="62" y="487"/>
                  <a:pt x="52" y="473"/>
                </a:cubicBezTo>
                <a:cubicBezTo>
                  <a:pt x="27" y="438"/>
                  <a:pt x="0" y="470"/>
                  <a:pt x="52" y="434"/>
                </a:cubicBezTo>
                <a:cubicBezTo>
                  <a:pt x="55" y="415"/>
                  <a:pt x="62" y="396"/>
                  <a:pt x="62" y="376"/>
                </a:cubicBezTo>
                <a:cubicBezTo>
                  <a:pt x="62" y="359"/>
                  <a:pt x="48" y="343"/>
                  <a:pt x="52" y="327"/>
                </a:cubicBezTo>
                <a:cubicBezTo>
                  <a:pt x="55" y="316"/>
                  <a:pt x="71" y="314"/>
                  <a:pt x="81" y="307"/>
                </a:cubicBezTo>
                <a:cubicBezTo>
                  <a:pt x="105" y="236"/>
                  <a:pt x="81" y="254"/>
                  <a:pt x="140" y="239"/>
                </a:cubicBezTo>
                <a:cubicBezTo>
                  <a:pt x="137" y="226"/>
                  <a:pt x="135" y="212"/>
                  <a:pt x="130" y="200"/>
                </a:cubicBezTo>
                <a:cubicBezTo>
                  <a:pt x="125" y="189"/>
                  <a:pt x="113" y="182"/>
                  <a:pt x="111" y="171"/>
                </a:cubicBezTo>
                <a:cubicBezTo>
                  <a:pt x="107" y="147"/>
                  <a:pt x="124" y="125"/>
                  <a:pt x="130" y="102"/>
                </a:cubicBezTo>
                <a:cubicBezTo>
                  <a:pt x="109" y="22"/>
                  <a:pt x="134" y="100"/>
                  <a:pt x="101" y="34"/>
                </a:cubicBezTo>
                <a:cubicBezTo>
                  <a:pt x="96" y="25"/>
                  <a:pt x="82" y="10"/>
                  <a:pt x="91" y="5"/>
                </a:cubicBezTo>
                <a:cubicBezTo>
                  <a:pt x="101" y="0"/>
                  <a:pt x="110" y="18"/>
                  <a:pt x="120" y="24"/>
                </a:cubicBezTo>
                <a:cubicBezTo>
                  <a:pt x="127" y="34"/>
                  <a:pt x="131" y="46"/>
                  <a:pt x="140" y="53"/>
                </a:cubicBezTo>
                <a:cubicBezTo>
                  <a:pt x="152" y="63"/>
                  <a:pt x="203" y="65"/>
                  <a:pt x="208" y="83"/>
                </a:cubicBezTo>
                <a:cubicBezTo>
                  <a:pt x="211" y="94"/>
                  <a:pt x="189" y="96"/>
                  <a:pt x="179" y="102"/>
                </a:cubicBezTo>
                <a:close/>
              </a:path>
            </a:pathLst>
          </a:custGeom>
          <a:gradFill rotWithShape="1">
            <a:gsLst>
              <a:gs pos="0">
                <a:srgbClr val="FFFF00"/>
              </a:gs>
              <a:gs pos="100000">
                <a:srgbClr val="FFFFCC"/>
              </a:gs>
            </a:gsLst>
            <a:path path="rect">
              <a:fillToRect r="100000" b="100000"/>
            </a:path>
          </a:gradFill>
          <a:ln w="22225">
            <a:noFill/>
            <a:round/>
            <a:headEnd/>
            <a:tailEnd/>
          </a:ln>
          <a:effectLst>
            <a:prstShdw prst="shdw17" dist="17961" dir="2700000">
              <a:srgbClr val="FFFF00">
                <a:gamma/>
                <a:shade val="60000"/>
                <a:invGamma/>
              </a:srgbClr>
            </a:prstShdw>
          </a:effectLst>
        </p:spPr>
        <p:txBody>
          <a:bodyPr/>
          <a:lstStyle>
            <a:defPPr>
              <a:defRPr lang="ru-RU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9pPr>
          </a:lstStyle>
          <a:p>
            <a:endParaRPr lang="ru-RU"/>
          </a:p>
        </p:txBody>
      </p:sp>
      <p:sp>
        <p:nvSpPr>
          <p:cNvPr id="16" name="WordArt 9">
            <a:hlinkClick r:id="" action="ppaction://noaction"/>
          </p:cNvPr>
          <p:cNvSpPr>
            <a:spLocks noChangeArrowheads="1" noChangeShapeType="1" noTextEdit="1"/>
          </p:cNvSpPr>
          <p:nvPr/>
        </p:nvSpPr>
        <p:spPr bwMode="auto">
          <a:xfrm>
            <a:off x="1616199" y="2585422"/>
            <a:ext cx="5797302" cy="1512168"/>
          </a:xfrm>
          <a:prstGeom prst="rect">
            <a:avLst/>
          </a:prstGeom>
        </p:spPr>
        <p:txBody>
          <a:bodyPr wrap="none" numCol="1" fromWordArt="1">
            <a:prstTxWarp prst="textInflateTop">
              <a:avLst>
                <a:gd name="adj" fmla="val 31917"/>
              </a:avLst>
            </a:prstTxWarp>
          </a:bodyPr>
          <a:lstStyle>
            <a:defPPr>
              <a:defRPr lang="ru-RU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9pPr>
          </a:lstStyle>
          <a:p>
            <a:pPr algn="ctr"/>
            <a:r>
              <a:rPr lang="ru-RU" sz="3600" b="1" i="1" kern="10" dirty="0" smtClean="0">
                <a:ln w="15875">
                  <a:solidFill>
                    <a:srgbClr val="000000"/>
                  </a:solidFill>
                  <a:round/>
                  <a:headEnd/>
                  <a:tailEnd/>
                </a:ln>
                <a:gradFill rotWithShape="0">
                  <a:gsLst>
                    <a:gs pos="0">
                      <a:srgbClr val="4D0808"/>
                    </a:gs>
                    <a:gs pos="15000">
                      <a:srgbClr val="FF0300"/>
                    </a:gs>
                    <a:gs pos="27500">
                      <a:srgbClr val="FF7A00"/>
                    </a:gs>
                    <a:gs pos="50000">
                      <a:srgbClr val="FFF200"/>
                    </a:gs>
                    <a:gs pos="72500">
                      <a:srgbClr val="FF7A00"/>
                    </a:gs>
                    <a:gs pos="85000">
                      <a:srgbClr val="FF0300"/>
                    </a:gs>
                    <a:gs pos="100000">
                      <a:srgbClr val="4D0808"/>
                    </a:gs>
                  </a:gsLst>
                  <a:lin ang="2700000" scaled="1"/>
                </a:gradFill>
                <a:effectLst>
                  <a:outerShdw dist="53882" dir="2700000" algn="ctr" rotWithShape="0">
                    <a:srgbClr val="9999FF">
                      <a:alpha val="80000"/>
                    </a:srgbClr>
                  </a:outerShdw>
                </a:effectLst>
                <a:latin typeface="Times New Roman"/>
                <a:cs typeface="Times New Roman"/>
              </a:rPr>
              <a:t>Белес</a:t>
            </a:r>
            <a:endParaRPr lang="ru-RU" sz="3600" b="1" i="1" kern="10" dirty="0">
              <a:ln w="15875">
                <a:solidFill>
                  <a:srgbClr val="000000"/>
                </a:solidFill>
                <a:round/>
                <a:headEnd/>
                <a:tailEnd/>
              </a:ln>
              <a:gradFill rotWithShape="0">
                <a:gsLst>
                  <a:gs pos="0">
                    <a:srgbClr val="4D0808"/>
                  </a:gs>
                  <a:gs pos="15000">
                    <a:srgbClr val="FF0300"/>
                  </a:gs>
                  <a:gs pos="27500">
                    <a:srgbClr val="FF7A00"/>
                  </a:gs>
                  <a:gs pos="50000">
                    <a:srgbClr val="FFF200"/>
                  </a:gs>
                  <a:gs pos="72500">
                    <a:srgbClr val="FF7A00"/>
                  </a:gs>
                  <a:gs pos="85000">
                    <a:srgbClr val="FF0300"/>
                  </a:gs>
                  <a:gs pos="100000">
                    <a:srgbClr val="4D0808"/>
                  </a:gs>
                </a:gsLst>
                <a:lin ang="2700000" scaled="1"/>
              </a:gradFill>
              <a:effectLst>
                <a:outerShdw dist="53882" dir="2700000" algn="ctr" rotWithShape="0">
                  <a:srgbClr val="9999FF">
                    <a:alpha val="80000"/>
                  </a:srgbClr>
                </a:outerShdw>
              </a:effectLst>
              <a:latin typeface="Times New Roman"/>
              <a:cs typeface="Times New Roman"/>
            </a:endParaRPr>
          </a:p>
        </p:txBody>
      </p:sp>
      <p:pic>
        <p:nvPicPr>
          <p:cNvPr id="17" name="Picture 2">
            <a:hlinkClick r:id="rId5" action="ppaction://hlinkfile"/>
          </p:cNvPr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031" t="18690" r="63719" b="33834"/>
          <a:stretch/>
        </p:blipFill>
        <p:spPr bwMode="auto">
          <a:xfrm>
            <a:off x="179512" y="34110"/>
            <a:ext cx="1008112" cy="1007533"/>
          </a:xfrm>
          <a:prstGeom prst="ellipse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 spd="slow">
    <p:diamond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2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972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7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Clr clrSpc="rgb" dir="cw">
                                      <p:cBhvr override="childStyle">
                                        <p:cTn id="9" dur="250" autoRev="1" fill="hold"/>
                                        <p:tgtEl>
                                          <p:spTgt spid="97289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00FF00"/>
                                      </p:to>
                                    </p:animClr>
                                    <p:animClr clrSpc="rgb" dir="cw">
                                      <p:cBhvr>
                                        <p:cTn id="10" dur="250" autoRev="1" fill="hold"/>
                                        <p:tgtEl>
                                          <p:spTgt spid="9728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FF00"/>
                                      </p:to>
                                    </p:animClr>
                                    <p:set>
                                      <p:cBhvr>
                                        <p:cTn id="11" dur="250" autoRev="1" fill="hold"/>
                                        <p:tgtEl>
                                          <p:spTgt spid="9728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2" dur="250" autoRev="1" fill="hold"/>
                                        <p:tgtEl>
                                          <p:spTgt spid="9728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6" presetClass="emph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 additive="repl">
                                        <p:cTn id="14" dur="3000" fill="hold"/>
                                        <p:tgtEl>
                                          <p:spTgt spid="66562"/>
                                        </p:tgtEl>
                                      </p:cBhvr>
                                      <p:to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7289" grpId="0" animBg="1"/>
      <p:bldP spid="97289" grpId="1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4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/>
          <a:p>
            <a:fld id="{FFEE7A22-A1B1-4FD1-BC30-590FD887CAE7}" type="datetime1">
              <a:rPr lang="ru-RU"/>
              <a:pPr/>
              <a:t>17.01.2017</a:t>
            </a:fld>
            <a:endParaRPr lang="ru-RU"/>
          </a:p>
        </p:txBody>
      </p:sp>
      <p:pic>
        <p:nvPicPr>
          <p:cNvPr id="66562" name="Picture 2"/>
          <p:cNvPicPr>
            <a:picLocks noChangeAspect="1" noChangeArrowheads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0" y="-351414"/>
            <a:ext cx="9144000" cy="7215214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sp>
        <p:nvSpPr>
          <p:cNvPr id="97289" name="WordArt 9">
            <a:hlinkClick r:id="rId3" action="ppaction://hlinksldjump"/>
          </p:cNvPr>
          <p:cNvSpPr>
            <a:spLocks noChangeArrowheads="1" noChangeShapeType="1" noTextEdit="1"/>
          </p:cNvSpPr>
          <p:nvPr/>
        </p:nvSpPr>
        <p:spPr bwMode="auto">
          <a:xfrm>
            <a:off x="684213" y="404813"/>
            <a:ext cx="7848600" cy="1023923"/>
          </a:xfrm>
          <a:prstGeom prst="rect">
            <a:avLst/>
          </a:prstGeom>
        </p:spPr>
        <p:txBody>
          <a:bodyPr wrap="none" fromWordArt="1">
            <a:prstTxWarp prst="textInflateTop">
              <a:avLst>
                <a:gd name="adj" fmla="val 31917"/>
              </a:avLst>
            </a:prstTxWarp>
          </a:bodyPr>
          <a:lstStyle/>
          <a:p>
            <a:pPr algn="ctr"/>
            <a:r>
              <a:rPr lang="ru-RU" sz="3600" b="1" i="1" kern="10" dirty="0" smtClean="0">
                <a:ln w="15875">
                  <a:solidFill>
                    <a:srgbClr val="000000"/>
                  </a:solidFill>
                  <a:round/>
                  <a:headEnd/>
                  <a:tailEnd/>
                </a:ln>
                <a:gradFill rotWithShape="0">
                  <a:gsLst>
                    <a:gs pos="0">
                      <a:srgbClr val="4D0808"/>
                    </a:gs>
                    <a:gs pos="15000">
                      <a:srgbClr val="FF0300"/>
                    </a:gs>
                    <a:gs pos="27500">
                      <a:srgbClr val="FF7A00"/>
                    </a:gs>
                    <a:gs pos="50000">
                      <a:srgbClr val="FFF200"/>
                    </a:gs>
                    <a:gs pos="72500">
                      <a:srgbClr val="FF7A00"/>
                    </a:gs>
                    <a:gs pos="85000">
                      <a:srgbClr val="FF0300"/>
                    </a:gs>
                    <a:gs pos="100000">
                      <a:srgbClr val="4D0808"/>
                    </a:gs>
                  </a:gsLst>
                  <a:lin ang="2700000" scaled="1"/>
                </a:gradFill>
                <a:effectLst>
                  <a:outerShdw dist="53882" dir="2700000" algn="ctr" rotWithShape="0">
                    <a:srgbClr val="9999FF">
                      <a:alpha val="80000"/>
                    </a:srgbClr>
                  </a:outerShdw>
                </a:effectLst>
                <a:latin typeface="Times New Roman"/>
                <a:cs typeface="Times New Roman"/>
              </a:rPr>
              <a:t>2- </a:t>
            </a:r>
            <a:r>
              <a:rPr lang="ru-RU" sz="3600" b="1" i="1" kern="10" dirty="0" err="1" smtClean="0">
                <a:ln w="15875">
                  <a:solidFill>
                    <a:srgbClr val="000000"/>
                  </a:solidFill>
                  <a:round/>
                  <a:headEnd/>
                  <a:tailEnd/>
                </a:ln>
                <a:gradFill rotWithShape="0">
                  <a:gsLst>
                    <a:gs pos="0">
                      <a:srgbClr val="4D0808"/>
                    </a:gs>
                    <a:gs pos="15000">
                      <a:srgbClr val="FF0300"/>
                    </a:gs>
                    <a:gs pos="27500">
                      <a:srgbClr val="FF7A00"/>
                    </a:gs>
                    <a:gs pos="50000">
                      <a:srgbClr val="FFF200"/>
                    </a:gs>
                    <a:gs pos="72500">
                      <a:srgbClr val="FF7A00"/>
                    </a:gs>
                    <a:gs pos="85000">
                      <a:srgbClr val="FF0300"/>
                    </a:gs>
                    <a:gs pos="100000">
                      <a:srgbClr val="4D0808"/>
                    </a:gs>
                  </a:gsLst>
                  <a:lin ang="2700000" scaled="1"/>
                </a:gradFill>
                <a:effectLst>
                  <a:outerShdw dist="53882" dir="2700000" algn="ctr" rotWithShape="0">
                    <a:srgbClr val="9999FF">
                      <a:alpha val="80000"/>
                    </a:srgbClr>
                  </a:outerShdw>
                </a:effectLst>
                <a:latin typeface="Times New Roman"/>
                <a:cs typeface="Times New Roman"/>
              </a:rPr>
              <a:t>кезең</a:t>
            </a:r>
            <a:endParaRPr lang="ru-RU" sz="3600" b="1" i="1" kern="10" dirty="0">
              <a:ln w="15875">
                <a:solidFill>
                  <a:srgbClr val="000000"/>
                </a:solidFill>
                <a:round/>
                <a:headEnd/>
                <a:tailEnd/>
              </a:ln>
              <a:gradFill rotWithShape="0">
                <a:gsLst>
                  <a:gs pos="0">
                    <a:srgbClr val="4D0808"/>
                  </a:gs>
                  <a:gs pos="15000">
                    <a:srgbClr val="FF0300"/>
                  </a:gs>
                  <a:gs pos="27500">
                    <a:srgbClr val="FF7A00"/>
                  </a:gs>
                  <a:gs pos="50000">
                    <a:srgbClr val="FFF200"/>
                  </a:gs>
                  <a:gs pos="72500">
                    <a:srgbClr val="FF7A00"/>
                  </a:gs>
                  <a:gs pos="85000">
                    <a:srgbClr val="FF0300"/>
                  </a:gs>
                  <a:gs pos="100000">
                    <a:srgbClr val="4D0808"/>
                  </a:gs>
                </a:gsLst>
                <a:lin ang="2700000" scaled="1"/>
              </a:gradFill>
              <a:effectLst>
                <a:outerShdw dist="53882" dir="2700000" algn="ctr" rotWithShape="0">
                  <a:srgbClr val="9999FF">
                    <a:alpha val="80000"/>
                  </a:srgbClr>
                </a:outerShdw>
              </a:effectLst>
              <a:latin typeface="Times New Roman"/>
              <a:cs typeface="Times New Roman"/>
            </a:endParaRPr>
          </a:p>
        </p:txBody>
      </p:sp>
      <p:sp>
        <p:nvSpPr>
          <p:cNvPr id="97296" name="Text Box 16"/>
          <p:cNvSpPr txBox="1">
            <a:spLocks noChangeArrowheads="1"/>
          </p:cNvSpPr>
          <p:nvPr/>
        </p:nvSpPr>
        <p:spPr bwMode="auto">
          <a:xfrm>
            <a:off x="395288" y="2205038"/>
            <a:ext cx="18732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ru-RU"/>
          </a:p>
        </p:txBody>
      </p:sp>
      <p:pic>
        <p:nvPicPr>
          <p:cNvPr id="97302" name="Object 22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514850" y="3321050"/>
            <a:ext cx="114300" cy="215900"/>
          </a:xfrm>
          <a:prstGeom prst="rect">
            <a:avLst/>
          </a:prstGeom>
          <a:noFill/>
        </p:spPr>
      </p:pic>
      <p:sp>
        <p:nvSpPr>
          <p:cNvPr id="11" name="Freeform 2"/>
          <p:cNvSpPr>
            <a:spLocks/>
          </p:cNvSpPr>
          <p:nvPr/>
        </p:nvSpPr>
        <p:spPr bwMode="auto">
          <a:xfrm rot="279311" flipV="1">
            <a:off x="558910" y="1448703"/>
            <a:ext cx="7800944" cy="4579289"/>
          </a:xfrm>
          <a:custGeom>
            <a:avLst/>
            <a:gdLst/>
            <a:ahLst/>
            <a:cxnLst>
              <a:cxn ang="0">
                <a:pos x="198" y="73"/>
              </a:cxn>
              <a:cxn ang="0">
                <a:pos x="345" y="92"/>
              </a:cxn>
              <a:cxn ang="0">
                <a:pos x="433" y="102"/>
              </a:cxn>
              <a:cxn ang="0">
                <a:pos x="521" y="112"/>
              </a:cxn>
              <a:cxn ang="0">
                <a:pos x="579" y="112"/>
              </a:cxn>
              <a:cxn ang="0">
                <a:pos x="765" y="131"/>
              </a:cxn>
              <a:cxn ang="0">
                <a:pos x="872" y="131"/>
              </a:cxn>
              <a:cxn ang="0">
                <a:pos x="950" y="141"/>
              </a:cxn>
              <a:cxn ang="0">
                <a:pos x="1028" y="141"/>
              </a:cxn>
              <a:cxn ang="0">
                <a:pos x="1214" y="141"/>
              </a:cxn>
              <a:cxn ang="0">
                <a:pos x="1380" y="141"/>
              </a:cxn>
              <a:cxn ang="0">
                <a:pos x="1497" y="171"/>
              </a:cxn>
              <a:cxn ang="0">
                <a:pos x="1663" y="190"/>
              </a:cxn>
              <a:cxn ang="0">
                <a:pos x="1692" y="346"/>
              </a:cxn>
              <a:cxn ang="0">
                <a:pos x="1682" y="405"/>
              </a:cxn>
              <a:cxn ang="0">
                <a:pos x="1634" y="444"/>
              </a:cxn>
              <a:cxn ang="0">
                <a:pos x="1673" y="493"/>
              </a:cxn>
              <a:cxn ang="0">
                <a:pos x="1653" y="541"/>
              </a:cxn>
              <a:cxn ang="0">
                <a:pos x="1673" y="590"/>
              </a:cxn>
              <a:cxn ang="0">
                <a:pos x="1556" y="717"/>
              </a:cxn>
              <a:cxn ang="0">
                <a:pos x="1419" y="678"/>
              </a:cxn>
              <a:cxn ang="0">
                <a:pos x="1185" y="688"/>
              </a:cxn>
              <a:cxn ang="0">
                <a:pos x="1058" y="688"/>
              </a:cxn>
              <a:cxn ang="0">
                <a:pos x="911" y="668"/>
              </a:cxn>
              <a:cxn ang="0">
                <a:pos x="823" y="659"/>
              </a:cxn>
              <a:cxn ang="0">
                <a:pos x="657" y="668"/>
              </a:cxn>
              <a:cxn ang="0">
                <a:pos x="443" y="629"/>
              </a:cxn>
              <a:cxn ang="0">
                <a:pos x="355" y="600"/>
              </a:cxn>
              <a:cxn ang="0">
                <a:pos x="208" y="561"/>
              </a:cxn>
              <a:cxn ang="0">
                <a:pos x="52" y="473"/>
              </a:cxn>
              <a:cxn ang="0">
                <a:pos x="62" y="376"/>
              </a:cxn>
              <a:cxn ang="0">
                <a:pos x="81" y="307"/>
              </a:cxn>
              <a:cxn ang="0">
                <a:pos x="130" y="200"/>
              </a:cxn>
              <a:cxn ang="0">
                <a:pos x="130" y="102"/>
              </a:cxn>
              <a:cxn ang="0">
                <a:pos x="91" y="5"/>
              </a:cxn>
              <a:cxn ang="0">
                <a:pos x="140" y="53"/>
              </a:cxn>
              <a:cxn ang="0">
                <a:pos x="179" y="102"/>
              </a:cxn>
            </a:cxnLst>
            <a:rect l="0" t="0" r="r" b="b"/>
            <a:pathLst>
              <a:path w="1707" h="727">
                <a:moveTo>
                  <a:pt x="179" y="102"/>
                </a:moveTo>
                <a:cubicBezTo>
                  <a:pt x="185" y="92"/>
                  <a:pt x="189" y="80"/>
                  <a:pt x="198" y="73"/>
                </a:cubicBezTo>
                <a:cubicBezTo>
                  <a:pt x="233" y="45"/>
                  <a:pt x="259" y="93"/>
                  <a:pt x="286" y="112"/>
                </a:cubicBezTo>
                <a:cubicBezTo>
                  <a:pt x="306" y="105"/>
                  <a:pt x="325" y="85"/>
                  <a:pt x="345" y="92"/>
                </a:cubicBezTo>
                <a:cubicBezTo>
                  <a:pt x="365" y="99"/>
                  <a:pt x="404" y="112"/>
                  <a:pt x="404" y="112"/>
                </a:cubicBezTo>
                <a:cubicBezTo>
                  <a:pt x="414" y="109"/>
                  <a:pt x="423" y="101"/>
                  <a:pt x="433" y="102"/>
                </a:cubicBezTo>
                <a:cubicBezTo>
                  <a:pt x="453" y="104"/>
                  <a:pt x="491" y="122"/>
                  <a:pt x="491" y="122"/>
                </a:cubicBezTo>
                <a:cubicBezTo>
                  <a:pt x="501" y="119"/>
                  <a:pt x="511" y="110"/>
                  <a:pt x="521" y="112"/>
                </a:cubicBezTo>
                <a:cubicBezTo>
                  <a:pt x="532" y="114"/>
                  <a:pt x="538" y="131"/>
                  <a:pt x="550" y="131"/>
                </a:cubicBezTo>
                <a:cubicBezTo>
                  <a:pt x="562" y="131"/>
                  <a:pt x="569" y="118"/>
                  <a:pt x="579" y="112"/>
                </a:cubicBezTo>
                <a:cubicBezTo>
                  <a:pt x="641" y="151"/>
                  <a:pt x="655" y="101"/>
                  <a:pt x="716" y="141"/>
                </a:cubicBezTo>
                <a:cubicBezTo>
                  <a:pt x="732" y="138"/>
                  <a:pt x="748" y="129"/>
                  <a:pt x="765" y="131"/>
                </a:cubicBezTo>
                <a:cubicBezTo>
                  <a:pt x="777" y="132"/>
                  <a:pt x="782" y="150"/>
                  <a:pt x="794" y="151"/>
                </a:cubicBezTo>
                <a:cubicBezTo>
                  <a:pt x="812" y="153"/>
                  <a:pt x="853" y="138"/>
                  <a:pt x="872" y="131"/>
                </a:cubicBezTo>
                <a:cubicBezTo>
                  <a:pt x="885" y="138"/>
                  <a:pt x="897" y="149"/>
                  <a:pt x="911" y="151"/>
                </a:cubicBezTo>
                <a:cubicBezTo>
                  <a:pt x="924" y="153"/>
                  <a:pt x="937" y="141"/>
                  <a:pt x="950" y="141"/>
                </a:cubicBezTo>
                <a:cubicBezTo>
                  <a:pt x="961" y="141"/>
                  <a:pt x="970" y="148"/>
                  <a:pt x="980" y="151"/>
                </a:cubicBezTo>
                <a:cubicBezTo>
                  <a:pt x="996" y="148"/>
                  <a:pt x="1012" y="139"/>
                  <a:pt x="1028" y="141"/>
                </a:cubicBezTo>
                <a:cubicBezTo>
                  <a:pt x="1040" y="143"/>
                  <a:pt x="1046" y="161"/>
                  <a:pt x="1058" y="161"/>
                </a:cubicBezTo>
                <a:cubicBezTo>
                  <a:pt x="1110" y="161"/>
                  <a:pt x="1214" y="141"/>
                  <a:pt x="1214" y="141"/>
                </a:cubicBezTo>
                <a:cubicBezTo>
                  <a:pt x="1266" y="154"/>
                  <a:pt x="1275" y="135"/>
                  <a:pt x="1321" y="151"/>
                </a:cubicBezTo>
                <a:cubicBezTo>
                  <a:pt x="1341" y="148"/>
                  <a:pt x="1360" y="139"/>
                  <a:pt x="1380" y="141"/>
                </a:cubicBezTo>
                <a:cubicBezTo>
                  <a:pt x="1400" y="143"/>
                  <a:pt x="1438" y="161"/>
                  <a:pt x="1438" y="161"/>
                </a:cubicBezTo>
                <a:cubicBezTo>
                  <a:pt x="1523" y="133"/>
                  <a:pt x="1411" y="161"/>
                  <a:pt x="1497" y="171"/>
                </a:cubicBezTo>
                <a:cubicBezTo>
                  <a:pt x="1506" y="172"/>
                  <a:pt x="1591" y="154"/>
                  <a:pt x="1604" y="151"/>
                </a:cubicBezTo>
                <a:cubicBezTo>
                  <a:pt x="1625" y="212"/>
                  <a:pt x="1595" y="151"/>
                  <a:pt x="1663" y="190"/>
                </a:cubicBezTo>
                <a:cubicBezTo>
                  <a:pt x="1673" y="196"/>
                  <a:pt x="1676" y="209"/>
                  <a:pt x="1682" y="219"/>
                </a:cubicBezTo>
                <a:cubicBezTo>
                  <a:pt x="1685" y="261"/>
                  <a:pt x="1687" y="304"/>
                  <a:pt x="1692" y="346"/>
                </a:cubicBezTo>
                <a:cubicBezTo>
                  <a:pt x="1693" y="356"/>
                  <a:pt x="1704" y="366"/>
                  <a:pt x="1702" y="376"/>
                </a:cubicBezTo>
                <a:cubicBezTo>
                  <a:pt x="1700" y="388"/>
                  <a:pt x="1689" y="395"/>
                  <a:pt x="1682" y="405"/>
                </a:cubicBezTo>
                <a:cubicBezTo>
                  <a:pt x="1679" y="415"/>
                  <a:pt x="1681" y="428"/>
                  <a:pt x="1673" y="434"/>
                </a:cubicBezTo>
                <a:cubicBezTo>
                  <a:pt x="1663" y="442"/>
                  <a:pt x="1634" y="431"/>
                  <a:pt x="1634" y="444"/>
                </a:cubicBezTo>
                <a:cubicBezTo>
                  <a:pt x="1634" y="451"/>
                  <a:pt x="1693" y="470"/>
                  <a:pt x="1702" y="473"/>
                </a:cubicBezTo>
                <a:cubicBezTo>
                  <a:pt x="1692" y="480"/>
                  <a:pt x="1673" y="481"/>
                  <a:pt x="1673" y="493"/>
                </a:cubicBezTo>
                <a:cubicBezTo>
                  <a:pt x="1673" y="507"/>
                  <a:pt x="1707" y="509"/>
                  <a:pt x="1702" y="522"/>
                </a:cubicBezTo>
                <a:cubicBezTo>
                  <a:pt x="1695" y="538"/>
                  <a:pt x="1669" y="535"/>
                  <a:pt x="1653" y="541"/>
                </a:cubicBezTo>
                <a:cubicBezTo>
                  <a:pt x="1647" y="551"/>
                  <a:pt x="1630" y="560"/>
                  <a:pt x="1634" y="571"/>
                </a:cubicBezTo>
                <a:cubicBezTo>
                  <a:pt x="1639" y="584"/>
                  <a:pt x="1667" y="577"/>
                  <a:pt x="1673" y="590"/>
                </a:cubicBezTo>
                <a:cubicBezTo>
                  <a:pt x="1692" y="628"/>
                  <a:pt x="1652" y="633"/>
                  <a:pt x="1634" y="639"/>
                </a:cubicBezTo>
                <a:cubicBezTo>
                  <a:pt x="1619" y="727"/>
                  <a:pt x="1629" y="692"/>
                  <a:pt x="1556" y="717"/>
                </a:cubicBezTo>
                <a:cubicBezTo>
                  <a:pt x="1514" y="714"/>
                  <a:pt x="1470" y="719"/>
                  <a:pt x="1429" y="707"/>
                </a:cubicBezTo>
                <a:cubicBezTo>
                  <a:pt x="1419" y="704"/>
                  <a:pt x="1428" y="682"/>
                  <a:pt x="1419" y="678"/>
                </a:cubicBezTo>
                <a:cubicBezTo>
                  <a:pt x="1407" y="672"/>
                  <a:pt x="1334" y="718"/>
                  <a:pt x="1321" y="727"/>
                </a:cubicBezTo>
                <a:cubicBezTo>
                  <a:pt x="1274" y="711"/>
                  <a:pt x="1228" y="716"/>
                  <a:pt x="1185" y="688"/>
                </a:cubicBezTo>
                <a:cubicBezTo>
                  <a:pt x="1138" y="704"/>
                  <a:pt x="1141" y="683"/>
                  <a:pt x="1097" y="668"/>
                </a:cubicBezTo>
                <a:cubicBezTo>
                  <a:pt x="1084" y="675"/>
                  <a:pt x="1073" y="688"/>
                  <a:pt x="1058" y="688"/>
                </a:cubicBezTo>
                <a:cubicBezTo>
                  <a:pt x="1037" y="688"/>
                  <a:pt x="999" y="668"/>
                  <a:pt x="999" y="668"/>
                </a:cubicBezTo>
                <a:cubicBezTo>
                  <a:pt x="910" y="698"/>
                  <a:pt x="968" y="696"/>
                  <a:pt x="911" y="668"/>
                </a:cubicBezTo>
                <a:cubicBezTo>
                  <a:pt x="902" y="663"/>
                  <a:pt x="892" y="662"/>
                  <a:pt x="882" y="659"/>
                </a:cubicBezTo>
                <a:cubicBezTo>
                  <a:pt x="819" y="700"/>
                  <a:pt x="887" y="668"/>
                  <a:pt x="823" y="659"/>
                </a:cubicBezTo>
                <a:cubicBezTo>
                  <a:pt x="812" y="657"/>
                  <a:pt x="768" y="674"/>
                  <a:pt x="755" y="678"/>
                </a:cubicBezTo>
                <a:cubicBezTo>
                  <a:pt x="711" y="649"/>
                  <a:pt x="703" y="639"/>
                  <a:pt x="657" y="668"/>
                </a:cubicBezTo>
                <a:cubicBezTo>
                  <a:pt x="607" y="635"/>
                  <a:pt x="579" y="664"/>
                  <a:pt x="521" y="649"/>
                </a:cubicBezTo>
                <a:cubicBezTo>
                  <a:pt x="502" y="594"/>
                  <a:pt x="525" y="629"/>
                  <a:pt x="443" y="629"/>
                </a:cubicBezTo>
                <a:cubicBezTo>
                  <a:pt x="426" y="629"/>
                  <a:pt x="410" y="623"/>
                  <a:pt x="394" y="620"/>
                </a:cubicBezTo>
                <a:cubicBezTo>
                  <a:pt x="381" y="613"/>
                  <a:pt x="370" y="600"/>
                  <a:pt x="355" y="600"/>
                </a:cubicBezTo>
                <a:cubicBezTo>
                  <a:pt x="298" y="600"/>
                  <a:pt x="348" y="656"/>
                  <a:pt x="306" y="590"/>
                </a:cubicBezTo>
                <a:cubicBezTo>
                  <a:pt x="259" y="606"/>
                  <a:pt x="227" y="616"/>
                  <a:pt x="208" y="561"/>
                </a:cubicBezTo>
                <a:cubicBezTo>
                  <a:pt x="151" y="576"/>
                  <a:pt x="114" y="564"/>
                  <a:pt x="72" y="522"/>
                </a:cubicBezTo>
                <a:cubicBezTo>
                  <a:pt x="65" y="506"/>
                  <a:pt x="62" y="487"/>
                  <a:pt x="52" y="473"/>
                </a:cubicBezTo>
                <a:cubicBezTo>
                  <a:pt x="27" y="438"/>
                  <a:pt x="0" y="470"/>
                  <a:pt x="52" y="434"/>
                </a:cubicBezTo>
                <a:cubicBezTo>
                  <a:pt x="55" y="415"/>
                  <a:pt x="62" y="396"/>
                  <a:pt x="62" y="376"/>
                </a:cubicBezTo>
                <a:cubicBezTo>
                  <a:pt x="62" y="359"/>
                  <a:pt x="48" y="343"/>
                  <a:pt x="52" y="327"/>
                </a:cubicBezTo>
                <a:cubicBezTo>
                  <a:pt x="55" y="316"/>
                  <a:pt x="71" y="314"/>
                  <a:pt x="81" y="307"/>
                </a:cubicBezTo>
                <a:cubicBezTo>
                  <a:pt x="105" y="236"/>
                  <a:pt x="81" y="254"/>
                  <a:pt x="140" y="239"/>
                </a:cubicBezTo>
                <a:cubicBezTo>
                  <a:pt x="137" y="226"/>
                  <a:pt x="135" y="212"/>
                  <a:pt x="130" y="200"/>
                </a:cubicBezTo>
                <a:cubicBezTo>
                  <a:pt x="125" y="189"/>
                  <a:pt x="113" y="182"/>
                  <a:pt x="111" y="171"/>
                </a:cubicBezTo>
                <a:cubicBezTo>
                  <a:pt x="107" y="147"/>
                  <a:pt x="124" y="125"/>
                  <a:pt x="130" y="102"/>
                </a:cubicBezTo>
                <a:cubicBezTo>
                  <a:pt x="109" y="22"/>
                  <a:pt x="134" y="100"/>
                  <a:pt x="101" y="34"/>
                </a:cubicBezTo>
                <a:cubicBezTo>
                  <a:pt x="96" y="25"/>
                  <a:pt x="82" y="10"/>
                  <a:pt x="91" y="5"/>
                </a:cubicBezTo>
                <a:cubicBezTo>
                  <a:pt x="101" y="0"/>
                  <a:pt x="110" y="18"/>
                  <a:pt x="120" y="24"/>
                </a:cubicBezTo>
                <a:cubicBezTo>
                  <a:pt x="127" y="34"/>
                  <a:pt x="131" y="46"/>
                  <a:pt x="140" y="53"/>
                </a:cubicBezTo>
                <a:cubicBezTo>
                  <a:pt x="152" y="63"/>
                  <a:pt x="203" y="65"/>
                  <a:pt x="208" y="83"/>
                </a:cubicBezTo>
                <a:cubicBezTo>
                  <a:pt x="211" y="94"/>
                  <a:pt x="189" y="96"/>
                  <a:pt x="179" y="102"/>
                </a:cubicBezTo>
                <a:close/>
              </a:path>
            </a:pathLst>
          </a:custGeom>
          <a:solidFill>
            <a:srgbClr val="FF00FF"/>
          </a:solidFill>
          <a:ln w="22225">
            <a:noFill/>
            <a:round/>
            <a:headEnd/>
            <a:tailEnd/>
          </a:ln>
          <a:effectLst>
            <a:prstShdw prst="shdw17" dist="17961" dir="2700000">
              <a:srgbClr val="FFFF00">
                <a:gamma/>
                <a:shade val="60000"/>
                <a:invGamma/>
              </a:srgbClr>
            </a:prstShdw>
          </a:effectLst>
        </p:spPr>
        <p:txBody>
          <a:bodyPr/>
          <a:lstStyle>
            <a:defPPr>
              <a:defRPr lang="ru-RU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9pPr>
          </a:lstStyle>
          <a:p>
            <a:endParaRPr lang="ru-RU"/>
          </a:p>
        </p:txBody>
      </p:sp>
      <p:sp>
        <p:nvSpPr>
          <p:cNvPr id="16" name="WordArt 9">
            <a:hlinkClick r:id="" action="ppaction://noaction"/>
          </p:cNvPr>
          <p:cNvSpPr>
            <a:spLocks noChangeArrowheads="1" noChangeShapeType="1" noTextEdit="1"/>
          </p:cNvSpPr>
          <p:nvPr/>
        </p:nvSpPr>
        <p:spPr bwMode="auto">
          <a:xfrm>
            <a:off x="1616199" y="2585422"/>
            <a:ext cx="5797302" cy="1512168"/>
          </a:xfrm>
          <a:prstGeom prst="rect">
            <a:avLst/>
          </a:prstGeom>
        </p:spPr>
        <p:txBody>
          <a:bodyPr wrap="none" numCol="1" fromWordArt="1">
            <a:prstTxWarp prst="textInflateTop">
              <a:avLst>
                <a:gd name="adj" fmla="val 31917"/>
              </a:avLst>
            </a:prstTxWarp>
          </a:bodyPr>
          <a:lstStyle>
            <a:defPPr>
              <a:defRPr lang="ru-RU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9pPr>
          </a:lstStyle>
          <a:p>
            <a:pPr algn="ctr"/>
            <a:r>
              <a:rPr lang="ru-RU" sz="3600" b="1" i="1" kern="10" dirty="0" err="1" smtClean="0">
                <a:ln w="15875">
                  <a:solidFill>
                    <a:srgbClr val="000000"/>
                  </a:solidFill>
                  <a:round/>
                  <a:headEnd/>
                  <a:tailEnd/>
                </a:ln>
                <a:gradFill rotWithShape="0">
                  <a:gsLst>
                    <a:gs pos="0">
                      <a:srgbClr val="4D0808"/>
                    </a:gs>
                    <a:gs pos="15000">
                      <a:srgbClr val="FF0300"/>
                    </a:gs>
                    <a:gs pos="27500">
                      <a:srgbClr val="FF7A00"/>
                    </a:gs>
                    <a:gs pos="50000">
                      <a:srgbClr val="FFF200"/>
                    </a:gs>
                    <a:gs pos="72500">
                      <a:srgbClr val="FF7A00"/>
                    </a:gs>
                    <a:gs pos="85000">
                      <a:srgbClr val="FF0300"/>
                    </a:gs>
                    <a:gs pos="100000">
                      <a:srgbClr val="4D0808"/>
                    </a:gs>
                  </a:gsLst>
                  <a:lin ang="2700000" scaled="1"/>
                </a:gradFill>
                <a:effectLst>
                  <a:outerShdw dist="53882" dir="2700000" algn="ctr" rotWithShape="0">
                    <a:srgbClr val="9999FF">
                      <a:alpha val="80000"/>
                    </a:srgbClr>
                  </a:outerShdw>
                </a:effectLst>
                <a:latin typeface="Times New Roman"/>
                <a:cs typeface="Times New Roman"/>
              </a:rPr>
              <a:t>Өткел</a:t>
            </a:r>
            <a:endParaRPr lang="ru-RU" sz="3600" b="1" i="1" kern="10" dirty="0">
              <a:ln w="15875">
                <a:solidFill>
                  <a:srgbClr val="000000"/>
                </a:solidFill>
                <a:round/>
                <a:headEnd/>
                <a:tailEnd/>
              </a:ln>
              <a:gradFill rotWithShape="0">
                <a:gsLst>
                  <a:gs pos="0">
                    <a:srgbClr val="4D0808"/>
                  </a:gs>
                  <a:gs pos="15000">
                    <a:srgbClr val="FF0300"/>
                  </a:gs>
                  <a:gs pos="27500">
                    <a:srgbClr val="FF7A00"/>
                  </a:gs>
                  <a:gs pos="50000">
                    <a:srgbClr val="FFF200"/>
                  </a:gs>
                  <a:gs pos="72500">
                    <a:srgbClr val="FF7A00"/>
                  </a:gs>
                  <a:gs pos="85000">
                    <a:srgbClr val="FF0300"/>
                  </a:gs>
                  <a:gs pos="100000">
                    <a:srgbClr val="4D0808"/>
                  </a:gs>
                </a:gsLst>
                <a:lin ang="2700000" scaled="1"/>
              </a:gradFill>
              <a:effectLst>
                <a:outerShdw dist="53882" dir="2700000" algn="ctr" rotWithShape="0">
                  <a:srgbClr val="9999FF">
                    <a:alpha val="80000"/>
                  </a:srgbClr>
                </a:outerShdw>
              </a:effectLst>
              <a:latin typeface="Times New Roman"/>
              <a:cs typeface="Times New Roman"/>
            </a:endParaRPr>
          </a:p>
        </p:txBody>
      </p:sp>
      <p:pic>
        <p:nvPicPr>
          <p:cNvPr id="9" name="Picture 2">
            <a:hlinkClick r:id="rId5" action="ppaction://hlinkfile"/>
          </p:cNvPr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031" t="18690" r="63719" b="33834"/>
          <a:stretch/>
        </p:blipFill>
        <p:spPr bwMode="auto">
          <a:xfrm>
            <a:off x="179511" y="125472"/>
            <a:ext cx="791757" cy="791302"/>
          </a:xfrm>
          <a:prstGeom prst="ellipse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179995736"/>
      </p:ext>
    </p:extLst>
  </p:cSld>
  <p:clrMapOvr>
    <a:masterClrMapping/>
  </p:clrMapOvr>
  <p:transition spd="slow">
    <p:diamond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2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972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7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Clr clrSpc="rgb" dir="cw">
                                      <p:cBhvr override="childStyle">
                                        <p:cTn id="9" dur="250" autoRev="1" fill="hold"/>
                                        <p:tgtEl>
                                          <p:spTgt spid="97289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00FF00"/>
                                      </p:to>
                                    </p:animClr>
                                    <p:animClr clrSpc="rgb" dir="cw">
                                      <p:cBhvr>
                                        <p:cTn id="10" dur="250" autoRev="1" fill="hold"/>
                                        <p:tgtEl>
                                          <p:spTgt spid="9728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FF00"/>
                                      </p:to>
                                    </p:animClr>
                                    <p:set>
                                      <p:cBhvr>
                                        <p:cTn id="11" dur="250" autoRev="1" fill="hold"/>
                                        <p:tgtEl>
                                          <p:spTgt spid="9728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2" dur="250" autoRev="1" fill="hold"/>
                                        <p:tgtEl>
                                          <p:spTgt spid="9728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6" presetClass="emph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 additive="repl">
                                        <p:cTn id="14" dur="3000" fill="hold"/>
                                        <p:tgtEl>
                                          <p:spTgt spid="66562"/>
                                        </p:tgtEl>
                                      </p:cBhvr>
                                      <p:to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7289" grpId="0" animBg="1"/>
      <p:bldP spid="97289" grpId="1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4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/>
          <a:p>
            <a:fld id="{FFEE7A22-A1B1-4FD1-BC30-590FD887CAE7}" type="datetime1">
              <a:rPr lang="ru-RU"/>
              <a:pPr/>
              <a:t>17.01.2017</a:t>
            </a:fld>
            <a:endParaRPr lang="ru-RU"/>
          </a:p>
        </p:txBody>
      </p:sp>
      <p:pic>
        <p:nvPicPr>
          <p:cNvPr id="66562" name="Picture 2"/>
          <p:cNvPicPr>
            <a:picLocks noChangeAspect="1" noChangeArrowheads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0" y="-351414"/>
            <a:ext cx="9144000" cy="7215214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sp>
        <p:nvSpPr>
          <p:cNvPr id="97289" name="WordArt 9">
            <a:hlinkClick r:id="rId3" action="ppaction://hlinksldjump"/>
          </p:cNvPr>
          <p:cNvSpPr>
            <a:spLocks noChangeArrowheads="1" noChangeShapeType="1" noTextEdit="1"/>
          </p:cNvSpPr>
          <p:nvPr/>
        </p:nvSpPr>
        <p:spPr bwMode="auto">
          <a:xfrm>
            <a:off x="704850" y="514913"/>
            <a:ext cx="7848600" cy="1023923"/>
          </a:xfrm>
          <a:prstGeom prst="rect">
            <a:avLst/>
          </a:prstGeom>
        </p:spPr>
        <p:txBody>
          <a:bodyPr wrap="none" fromWordArt="1">
            <a:prstTxWarp prst="textInflateTop">
              <a:avLst>
                <a:gd name="adj" fmla="val 31917"/>
              </a:avLst>
            </a:prstTxWarp>
          </a:bodyPr>
          <a:lstStyle/>
          <a:p>
            <a:pPr algn="ctr"/>
            <a:r>
              <a:rPr lang="ru-RU" sz="3600" b="1" i="1" kern="10" dirty="0" smtClean="0">
                <a:ln w="15875">
                  <a:solidFill>
                    <a:srgbClr val="000000"/>
                  </a:solidFill>
                  <a:round/>
                  <a:headEnd/>
                  <a:tailEnd/>
                </a:ln>
                <a:gradFill rotWithShape="0">
                  <a:gsLst>
                    <a:gs pos="0">
                      <a:srgbClr val="4D0808"/>
                    </a:gs>
                    <a:gs pos="15000">
                      <a:srgbClr val="FF0300"/>
                    </a:gs>
                    <a:gs pos="27500">
                      <a:srgbClr val="FF7A00"/>
                    </a:gs>
                    <a:gs pos="50000">
                      <a:srgbClr val="FFF200"/>
                    </a:gs>
                    <a:gs pos="72500">
                      <a:srgbClr val="FF7A00"/>
                    </a:gs>
                    <a:gs pos="85000">
                      <a:srgbClr val="FF0300"/>
                    </a:gs>
                    <a:gs pos="100000">
                      <a:srgbClr val="4D0808"/>
                    </a:gs>
                  </a:gsLst>
                  <a:lin ang="2700000" scaled="1"/>
                </a:gradFill>
                <a:effectLst>
                  <a:outerShdw dist="53882" dir="2700000" algn="ctr" rotWithShape="0">
                    <a:srgbClr val="9999FF">
                      <a:alpha val="80000"/>
                    </a:srgbClr>
                  </a:outerShdw>
                </a:effectLst>
                <a:latin typeface="Times New Roman"/>
                <a:cs typeface="Times New Roman"/>
              </a:rPr>
              <a:t>3- </a:t>
            </a:r>
            <a:r>
              <a:rPr lang="ru-RU" sz="3600" b="1" i="1" kern="10" dirty="0" err="1" smtClean="0">
                <a:ln w="15875">
                  <a:solidFill>
                    <a:srgbClr val="000000"/>
                  </a:solidFill>
                  <a:round/>
                  <a:headEnd/>
                  <a:tailEnd/>
                </a:ln>
                <a:gradFill rotWithShape="0">
                  <a:gsLst>
                    <a:gs pos="0">
                      <a:srgbClr val="4D0808"/>
                    </a:gs>
                    <a:gs pos="15000">
                      <a:srgbClr val="FF0300"/>
                    </a:gs>
                    <a:gs pos="27500">
                      <a:srgbClr val="FF7A00"/>
                    </a:gs>
                    <a:gs pos="50000">
                      <a:srgbClr val="FFF200"/>
                    </a:gs>
                    <a:gs pos="72500">
                      <a:srgbClr val="FF7A00"/>
                    </a:gs>
                    <a:gs pos="85000">
                      <a:srgbClr val="FF0300"/>
                    </a:gs>
                    <a:gs pos="100000">
                      <a:srgbClr val="4D0808"/>
                    </a:gs>
                  </a:gsLst>
                  <a:lin ang="2700000" scaled="1"/>
                </a:gradFill>
                <a:effectLst>
                  <a:outerShdw dist="53882" dir="2700000" algn="ctr" rotWithShape="0">
                    <a:srgbClr val="9999FF">
                      <a:alpha val="80000"/>
                    </a:srgbClr>
                  </a:outerShdw>
                </a:effectLst>
                <a:latin typeface="Times New Roman"/>
                <a:cs typeface="Times New Roman"/>
              </a:rPr>
              <a:t>кезең</a:t>
            </a:r>
            <a:endParaRPr lang="ru-RU" sz="3600" b="1" i="1" kern="10" dirty="0">
              <a:ln w="15875">
                <a:solidFill>
                  <a:srgbClr val="000000"/>
                </a:solidFill>
                <a:round/>
                <a:headEnd/>
                <a:tailEnd/>
              </a:ln>
              <a:gradFill rotWithShape="0">
                <a:gsLst>
                  <a:gs pos="0">
                    <a:srgbClr val="4D0808"/>
                  </a:gs>
                  <a:gs pos="15000">
                    <a:srgbClr val="FF0300"/>
                  </a:gs>
                  <a:gs pos="27500">
                    <a:srgbClr val="FF7A00"/>
                  </a:gs>
                  <a:gs pos="50000">
                    <a:srgbClr val="FFF200"/>
                  </a:gs>
                  <a:gs pos="72500">
                    <a:srgbClr val="FF7A00"/>
                  </a:gs>
                  <a:gs pos="85000">
                    <a:srgbClr val="FF0300"/>
                  </a:gs>
                  <a:gs pos="100000">
                    <a:srgbClr val="4D0808"/>
                  </a:gs>
                </a:gsLst>
                <a:lin ang="2700000" scaled="1"/>
              </a:gradFill>
              <a:effectLst>
                <a:outerShdw dist="53882" dir="2700000" algn="ctr" rotWithShape="0">
                  <a:srgbClr val="9999FF">
                    <a:alpha val="80000"/>
                  </a:srgbClr>
                </a:outerShdw>
              </a:effectLst>
              <a:latin typeface="Times New Roman"/>
              <a:cs typeface="Times New Roman"/>
            </a:endParaRPr>
          </a:p>
        </p:txBody>
      </p:sp>
      <p:sp>
        <p:nvSpPr>
          <p:cNvPr id="97296" name="Text Box 16"/>
          <p:cNvSpPr txBox="1">
            <a:spLocks noChangeArrowheads="1"/>
          </p:cNvSpPr>
          <p:nvPr/>
        </p:nvSpPr>
        <p:spPr bwMode="auto">
          <a:xfrm>
            <a:off x="395288" y="2205038"/>
            <a:ext cx="18732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ru-RU"/>
          </a:p>
        </p:txBody>
      </p:sp>
      <p:pic>
        <p:nvPicPr>
          <p:cNvPr id="97302" name="Object 22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514850" y="3321050"/>
            <a:ext cx="114300" cy="215900"/>
          </a:xfrm>
          <a:prstGeom prst="rect">
            <a:avLst/>
          </a:prstGeom>
          <a:noFill/>
        </p:spPr>
      </p:pic>
      <p:sp>
        <p:nvSpPr>
          <p:cNvPr id="11" name="Freeform 2"/>
          <p:cNvSpPr>
            <a:spLocks/>
          </p:cNvSpPr>
          <p:nvPr/>
        </p:nvSpPr>
        <p:spPr bwMode="auto">
          <a:xfrm rot="279311" flipV="1">
            <a:off x="579580" y="1649963"/>
            <a:ext cx="7800944" cy="4464266"/>
          </a:xfrm>
          <a:custGeom>
            <a:avLst/>
            <a:gdLst/>
            <a:ahLst/>
            <a:cxnLst>
              <a:cxn ang="0">
                <a:pos x="198" y="73"/>
              </a:cxn>
              <a:cxn ang="0">
                <a:pos x="345" y="92"/>
              </a:cxn>
              <a:cxn ang="0">
                <a:pos x="433" y="102"/>
              </a:cxn>
              <a:cxn ang="0">
                <a:pos x="521" y="112"/>
              </a:cxn>
              <a:cxn ang="0">
                <a:pos x="579" y="112"/>
              </a:cxn>
              <a:cxn ang="0">
                <a:pos x="765" y="131"/>
              </a:cxn>
              <a:cxn ang="0">
                <a:pos x="872" y="131"/>
              </a:cxn>
              <a:cxn ang="0">
                <a:pos x="950" y="141"/>
              </a:cxn>
              <a:cxn ang="0">
                <a:pos x="1028" y="141"/>
              </a:cxn>
              <a:cxn ang="0">
                <a:pos x="1214" y="141"/>
              </a:cxn>
              <a:cxn ang="0">
                <a:pos x="1380" y="141"/>
              </a:cxn>
              <a:cxn ang="0">
                <a:pos x="1497" y="171"/>
              </a:cxn>
              <a:cxn ang="0">
                <a:pos x="1663" y="190"/>
              </a:cxn>
              <a:cxn ang="0">
                <a:pos x="1692" y="346"/>
              </a:cxn>
              <a:cxn ang="0">
                <a:pos x="1682" y="405"/>
              </a:cxn>
              <a:cxn ang="0">
                <a:pos x="1634" y="444"/>
              </a:cxn>
              <a:cxn ang="0">
                <a:pos x="1673" y="493"/>
              </a:cxn>
              <a:cxn ang="0">
                <a:pos x="1653" y="541"/>
              </a:cxn>
              <a:cxn ang="0">
                <a:pos x="1673" y="590"/>
              </a:cxn>
              <a:cxn ang="0">
                <a:pos x="1556" y="717"/>
              </a:cxn>
              <a:cxn ang="0">
                <a:pos x="1419" y="678"/>
              </a:cxn>
              <a:cxn ang="0">
                <a:pos x="1185" y="688"/>
              </a:cxn>
              <a:cxn ang="0">
                <a:pos x="1058" y="688"/>
              </a:cxn>
              <a:cxn ang="0">
                <a:pos x="911" y="668"/>
              </a:cxn>
              <a:cxn ang="0">
                <a:pos x="823" y="659"/>
              </a:cxn>
              <a:cxn ang="0">
                <a:pos x="657" y="668"/>
              </a:cxn>
              <a:cxn ang="0">
                <a:pos x="443" y="629"/>
              </a:cxn>
              <a:cxn ang="0">
                <a:pos x="355" y="600"/>
              </a:cxn>
              <a:cxn ang="0">
                <a:pos x="208" y="561"/>
              </a:cxn>
              <a:cxn ang="0">
                <a:pos x="52" y="473"/>
              </a:cxn>
              <a:cxn ang="0">
                <a:pos x="62" y="376"/>
              </a:cxn>
              <a:cxn ang="0">
                <a:pos x="81" y="307"/>
              </a:cxn>
              <a:cxn ang="0">
                <a:pos x="130" y="200"/>
              </a:cxn>
              <a:cxn ang="0">
                <a:pos x="130" y="102"/>
              </a:cxn>
              <a:cxn ang="0">
                <a:pos x="91" y="5"/>
              </a:cxn>
              <a:cxn ang="0">
                <a:pos x="140" y="53"/>
              </a:cxn>
              <a:cxn ang="0">
                <a:pos x="179" y="102"/>
              </a:cxn>
            </a:cxnLst>
            <a:rect l="0" t="0" r="r" b="b"/>
            <a:pathLst>
              <a:path w="1707" h="727">
                <a:moveTo>
                  <a:pt x="179" y="102"/>
                </a:moveTo>
                <a:cubicBezTo>
                  <a:pt x="185" y="92"/>
                  <a:pt x="189" y="80"/>
                  <a:pt x="198" y="73"/>
                </a:cubicBezTo>
                <a:cubicBezTo>
                  <a:pt x="233" y="45"/>
                  <a:pt x="259" y="93"/>
                  <a:pt x="286" y="112"/>
                </a:cubicBezTo>
                <a:cubicBezTo>
                  <a:pt x="306" y="105"/>
                  <a:pt x="325" y="85"/>
                  <a:pt x="345" y="92"/>
                </a:cubicBezTo>
                <a:cubicBezTo>
                  <a:pt x="365" y="99"/>
                  <a:pt x="404" y="112"/>
                  <a:pt x="404" y="112"/>
                </a:cubicBezTo>
                <a:cubicBezTo>
                  <a:pt x="414" y="109"/>
                  <a:pt x="423" y="101"/>
                  <a:pt x="433" y="102"/>
                </a:cubicBezTo>
                <a:cubicBezTo>
                  <a:pt x="453" y="104"/>
                  <a:pt x="491" y="122"/>
                  <a:pt x="491" y="122"/>
                </a:cubicBezTo>
                <a:cubicBezTo>
                  <a:pt x="501" y="119"/>
                  <a:pt x="511" y="110"/>
                  <a:pt x="521" y="112"/>
                </a:cubicBezTo>
                <a:cubicBezTo>
                  <a:pt x="532" y="114"/>
                  <a:pt x="538" y="131"/>
                  <a:pt x="550" y="131"/>
                </a:cubicBezTo>
                <a:cubicBezTo>
                  <a:pt x="562" y="131"/>
                  <a:pt x="569" y="118"/>
                  <a:pt x="579" y="112"/>
                </a:cubicBezTo>
                <a:cubicBezTo>
                  <a:pt x="641" y="151"/>
                  <a:pt x="655" y="101"/>
                  <a:pt x="716" y="141"/>
                </a:cubicBezTo>
                <a:cubicBezTo>
                  <a:pt x="732" y="138"/>
                  <a:pt x="748" y="129"/>
                  <a:pt x="765" y="131"/>
                </a:cubicBezTo>
                <a:cubicBezTo>
                  <a:pt x="777" y="132"/>
                  <a:pt x="782" y="150"/>
                  <a:pt x="794" y="151"/>
                </a:cubicBezTo>
                <a:cubicBezTo>
                  <a:pt x="812" y="153"/>
                  <a:pt x="853" y="138"/>
                  <a:pt x="872" y="131"/>
                </a:cubicBezTo>
                <a:cubicBezTo>
                  <a:pt x="885" y="138"/>
                  <a:pt x="897" y="149"/>
                  <a:pt x="911" y="151"/>
                </a:cubicBezTo>
                <a:cubicBezTo>
                  <a:pt x="924" y="153"/>
                  <a:pt x="937" y="141"/>
                  <a:pt x="950" y="141"/>
                </a:cubicBezTo>
                <a:cubicBezTo>
                  <a:pt x="961" y="141"/>
                  <a:pt x="970" y="148"/>
                  <a:pt x="980" y="151"/>
                </a:cubicBezTo>
                <a:cubicBezTo>
                  <a:pt x="996" y="148"/>
                  <a:pt x="1012" y="139"/>
                  <a:pt x="1028" y="141"/>
                </a:cubicBezTo>
                <a:cubicBezTo>
                  <a:pt x="1040" y="143"/>
                  <a:pt x="1046" y="161"/>
                  <a:pt x="1058" y="161"/>
                </a:cubicBezTo>
                <a:cubicBezTo>
                  <a:pt x="1110" y="161"/>
                  <a:pt x="1214" y="141"/>
                  <a:pt x="1214" y="141"/>
                </a:cubicBezTo>
                <a:cubicBezTo>
                  <a:pt x="1266" y="154"/>
                  <a:pt x="1275" y="135"/>
                  <a:pt x="1321" y="151"/>
                </a:cubicBezTo>
                <a:cubicBezTo>
                  <a:pt x="1341" y="148"/>
                  <a:pt x="1360" y="139"/>
                  <a:pt x="1380" y="141"/>
                </a:cubicBezTo>
                <a:cubicBezTo>
                  <a:pt x="1400" y="143"/>
                  <a:pt x="1438" y="161"/>
                  <a:pt x="1438" y="161"/>
                </a:cubicBezTo>
                <a:cubicBezTo>
                  <a:pt x="1523" y="133"/>
                  <a:pt x="1411" y="161"/>
                  <a:pt x="1497" y="171"/>
                </a:cubicBezTo>
                <a:cubicBezTo>
                  <a:pt x="1506" y="172"/>
                  <a:pt x="1591" y="154"/>
                  <a:pt x="1604" y="151"/>
                </a:cubicBezTo>
                <a:cubicBezTo>
                  <a:pt x="1625" y="212"/>
                  <a:pt x="1595" y="151"/>
                  <a:pt x="1663" y="190"/>
                </a:cubicBezTo>
                <a:cubicBezTo>
                  <a:pt x="1673" y="196"/>
                  <a:pt x="1676" y="209"/>
                  <a:pt x="1682" y="219"/>
                </a:cubicBezTo>
                <a:cubicBezTo>
                  <a:pt x="1685" y="261"/>
                  <a:pt x="1687" y="304"/>
                  <a:pt x="1692" y="346"/>
                </a:cubicBezTo>
                <a:cubicBezTo>
                  <a:pt x="1693" y="356"/>
                  <a:pt x="1704" y="366"/>
                  <a:pt x="1702" y="376"/>
                </a:cubicBezTo>
                <a:cubicBezTo>
                  <a:pt x="1700" y="388"/>
                  <a:pt x="1689" y="395"/>
                  <a:pt x="1682" y="405"/>
                </a:cubicBezTo>
                <a:cubicBezTo>
                  <a:pt x="1679" y="415"/>
                  <a:pt x="1681" y="428"/>
                  <a:pt x="1673" y="434"/>
                </a:cubicBezTo>
                <a:cubicBezTo>
                  <a:pt x="1663" y="442"/>
                  <a:pt x="1634" y="431"/>
                  <a:pt x="1634" y="444"/>
                </a:cubicBezTo>
                <a:cubicBezTo>
                  <a:pt x="1634" y="451"/>
                  <a:pt x="1693" y="470"/>
                  <a:pt x="1702" y="473"/>
                </a:cubicBezTo>
                <a:cubicBezTo>
                  <a:pt x="1692" y="480"/>
                  <a:pt x="1673" y="481"/>
                  <a:pt x="1673" y="493"/>
                </a:cubicBezTo>
                <a:cubicBezTo>
                  <a:pt x="1673" y="507"/>
                  <a:pt x="1707" y="509"/>
                  <a:pt x="1702" y="522"/>
                </a:cubicBezTo>
                <a:cubicBezTo>
                  <a:pt x="1695" y="538"/>
                  <a:pt x="1669" y="535"/>
                  <a:pt x="1653" y="541"/>
                </a:cubicBezTo>
                <a:cubicBezTo>
                  <a:pt x="1647" y="551"/>
                  <a:pt x="1630" y="560"/>
                  <a:pt x="1634" y="571"/>
                </a:cubicBezTo>
                <a:cubicBezTo>
                  <a:pt x="1639" y="584"/>
                  <a:pt x="1667" y="577"/>
                  <a:pt x="1673" y="590"/>
                </a:cubicBezTo>
                <a:cubicBezTo>
                  <a:pt x="1692" y="628"/>
                  <a:pt x="1652" y="633"/>
                  <a:pt x="1634" y="639"/>
                </a:cubicBezTo>
                <a:cubicBezTo>
                  <a:pt x="1619" y="727"/>
                  <a:pt x="1629" y="692"/>
                  <a:pt x="1556" y="717"/>
                </a:cubicBezTo>
                <a:cubicBezTo>
                  <a:pt x="1514" y="714"/>
                  <a:pt x="1470" y="719"/>
                  <a:pt x="1429" y="707"/>
                </a:cubicBezTo>
                <a:cubicBezTo>
                  <a:pt x="1419" y="704"/>
                  <a:pt x="1428" y="682"/>
                  <a:pt x="1419" y="678"/>
                </a:cubicBezTo>
                <a:cubicBezTo>
                  <a:pt x="1407" y="672"/>
                  <a:pt x="1334" y="718"/>
                  <a:pt x="1321" y="727"/>
                </a:cubicBezTo>
                <a:cubicBezTo>
                  <a:pt x="1274" y="711"/>
                  <a:pt x="1228" y="716"/>
                  <a:pt x="1185" y="688"/>
                </a:cubicBezTo>
                <a:cubicBezTo>
                  <a:pt x="1138" y="704"/>
                  <a:pt x="1141" y="683"/>
                  <a:pt x="1097" y="668"/>
                </a:cubicBezTo>
                <a:cubicBezTo>
                  <a:pt x="1084" y="675"/>
                  <a:pt x="1073" y="688"/>
                  <a:pt x="1058" y="688"/>
                </a:cubicBezTo>
                <a:cubicBezTo>
                  <a:pt x="1037" y="688"/>
                  <a:pt x="999" y="668"/>
                  <a:pt x="999" y="668"/>
                </a:cubicBezTo>
                <a:cubicBezTo>
                  <a:pt x="910" y="698"/>
                  <a:pt x="968" y="696"/>
                  <a:pt x="911" y="668"/>
                </a:cubicBezTo>
                <a:cubicBezTo>
                  <a:pt x="902" y="663"/>
                  <a:pt x="892" y="662"/>
                  <a:pt x="882" y="659"/>
                </a:cubicBezTo>
                <a:cubicBezTo>
                  <a:pt x="819" y="700"/>
                  <a:pt x="887" y="668"/>
                  <a:pt x="823" y="659"/>
                </a:cubicBezTo>
                <a:cubicBezTo>
                  <a:pt x="812" y="657"/>
                  <a:pt x="768" y="674"/>
                  <a:pt x="755" y="678"/>
                </a:cubicBezTo>
                <a:cubicBezTo>
                  <a:pt x="711" y="649"/>
                  <a:pt x="703" y="639"/>
                  <a:pt x="657" y="668"/>
                </a:cubicBezTo>
                <a:cubicBezTo>
                  <a:pt x="607" y="635"/>
                  <a:pt x="579" y="664"/>
                  <a:pt x="521" y="649"/>
                </a:cubicBezTo>
                <a:cubicBezTo>
                  <a:pt x="502" y="594"/>
                  <a:pt x="525" y="629"/>
                  <a:pt x="443" y="629"/>
                </a:cubicBezTo>
                <a:cubicBezTo>
                  <a:pt x="426" y="629"/>
                  <a:pt x="410" y="623"/>
                  <a:pt x="394" y="620"/>
                </a:cubicBezTo>
                <a:cubicBezTo>
                  <a:pt x="381" y="613"/>
                  <a:pt x="370" y="600"/>
                  <a:pt x="355" y="600"/>
                </a:cubicBezTo>
                <a:cubicBezTo>
                  <a:pt x="298" y="600"/>
                  <a:pt x="348" y="656"/>
                  <a:pt x="306" y="590"/>
                </a:cubicBezTo>
                <a:cubicBezTo>
                  <a:pt x="259" y="606"/>
                  <a:pt x="227" y="616"/>
                  <a:pt x="208" y="561"/>
                </a:cubicBezTo>
                <a:cubicBezTo>
                  <a:pt x="151" y="576"/>
                  <a:pt x="114" y="564"/>
                  <a:pt x="72" y="522"/>
                </a:cubicBezTo>
                <a:cubicBezTo>
                  <a:pt x="65" y="506"/>
                  <a:pt x="62" y="487"/>
                  <a:pt x="52" y="473"/>
                </a:cubicBezTo>
                <a:cubicBezTo>
                  <a:pt x="27" y="438"/>
                  <a:pt x="0" y="470"/>
                  <a:pt x="52" y="434"/>
                </a:cubicBezTo>
                <a:cubicBezTo>
                  <a:pt x="55" y="415"/>
                  <a:pt x="62" y="396"/>
                  <a:pt x="62" y="376"/>
                </a:cubicBezTo>
                <a:cubicBezTo>
                  <a:pt x="62" y="359"/>
                  <a:pt x="48" y="343"/>
                  <a:pt x="52" y="327"/>
                </a:cubicBezTo>
                <a:cubicBezTo>
                  <a:pt x="55" y="316"/>
                  <a:pt x="71" y="314"/>
                  <a:pt x="81" y="307"/>
                </a:cubicBezTo>
                <a:cubicBezTo>
                  <a:pt x="105" y="236"/>
                  <a:pt x="81" y="254"/>
                  <a:pt x="140" y="239"/>
                </a:cubicBezTo>
                <a:cubicBezTo>
                  <a:pt x="137" y="226"/>
                  <a:pt x="135" y="212"/>
                  <a:pt x="130" y="200"/>
                </a:cubicBezTo>
                <a:cubicBezTo>
                  <a:pt x="125" y="189"/>
                  <a:pt x="113" y="182"/>
                  <a:pt x="111" y="171"/>
                </a:cubicBezTo>
                <a:cubicBezTo>
                  <a:pt x="107" y="147"/>
                  <a:pt x="124" y="125"/>
                  <a:pt x="130" y="102"/>
                </a:cubicBezTo>
                <a:cubicBezTo>
                  <a:pt x="109" y="22"/>
                  <a:pt x="134" y="100"/>
                  <a:pt x="101" y="34"/>
                </a:cubicBezTo>
                <a:cubicBezTo>
                  <a:pt x="96" y="25"/>
                  <a:pt x="82" y="10"/>
                  <a:pt x="91" y="5"/>
                </a:cubicBezTo>
                <a:cubicBezTo>
                  <a:pt x="101" y="0"/>
                  <a:pt x="110" y="18"/>
                  <a:pt x="120" y="24"/>
                </a:cubicBezTo>
                <a:cubicBezTo>
                  <a:pt x="127" y="34"/>
                  <a:pt x="131" y="46"/>
                  <a:pt x="140" y="53"/>
                </a:cubicBezTo>
                <a:cubicBezTo>
                  <a:pt x="152" y="63"/>
                  <a:pt x="203" y="65"/>
                  <a:pt x="208" y="83"/>
                </a:cubicBezTo>
                <a:cubicBezTo>
                  <a:pt x="211" y="94"/>
                  <a:pt x="189" y="96"/>
                  <a:pt x="179" y="102"/>
                </a:cubicBezTo>
                <a:close/>
              </a:path>
            </a:pathLst>
          </a:custGeom>
          <a:solidFill>
            <a:srgbClr val="FF0000"/>
          </a:solidFill>
          <a:ln w="22225">
            <a:noFill/>
            <a:round/>
            <a:headEnd/>
            <a:tailEnd/>
          </a:ln>
          <a:effectLst>
            <a:prstShdw prst="shdw17" dist="17961" dir="2700000">
              <a:srgbClr val="FFFF00">
                <a:gamma/>
                <a:shade val="60000"/>
                <a:invGamma/>
              </a:srgbClr>
            </a:prstShdw>
          </a:effectLst>
        </p:spPr>
        <p:txBody>
          <a:bodyPr/>
          <a:lstStyle>
            <a:defPPr>
              <a:defRPr lang="ru-RU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9pPr>
          </a:lstStyle>
          <a:p>
            <a:endParaRPr lang="ru-RU"/>
          </a:p>
        </p:txBody>
      </p:sp>
      <p:sp>
        <p:nvSpPr>
          <p:cNvPr id="16" name="WordArt 9">
            <a:hlinkClick r:id="" action="ppaction://noaction"/>
          </p:cNvPr>
          <p:cNvSpPr>
            <a:spLocks noChangeArrowheads="1" noChangeShapeType="1" noTextEdit="1"/>
          </p:cNvSpPr>
          <p:nvPr/>
        </p:nvSpPr>
        <p:spPr bwMode="auto">
          <a:xfrm>
            <a:off x="1581401" y="2672916"/>
            <a:ext cx="5797302" cy="1512168"/>
          </a:xfrm>
          <a:prstGeom prst="rect">
            <a:avLst/>
          </a:prstGeom>
        </p:spPr>
        <p:txBody>
          <a:bodyPr wrap="none" numCol="1" fromWordArt="1">
            <a:prstTxWarp prst="textInflateTop">
              <a:avLst>
                <a:gd name="adj" fmla="val 31917"/>
              </a:avLst>
            </a:prstTxWarp>
          </a:bodyPr>
          <a:lstStyle>
            <a:defPPr>
              <a:defRPr lang="ru-RU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9pPr>
          </a:lstStyle>
          <a:p>
            <a:pPr algn="ctr"/>
            <a:r>
              <a:rPr lang="ru-RU" sz="3600" b="1" i="1" kern="10" dirty="0" smtClean="0">
                <a:ln w="1587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chemeClr val="tx2">
                    <a:lumMod val="40000"/>
                    <a:lumOff val="60000"/>
                  </a:schemeClr>
                </a:solidFill>
                <a:effectLst>
                  <a:outerShdw dist="53882" dir="2700000" algn="ctr" rotWithShape="0">
                    <a:srgbClr val="9999FF">
                      <a:alpha val="80000"/>
                    </a:srgbClr>
                  </a:outerShdw>
                </a:effectLst>
                <a:latin typeface="Times New Roman"/>
                <a:cs typeface="Times New Roman"/>
              </a:rPr>
              <a:t>Асу</a:t>
            </a:r>
            <a:endParaRPr lang="ru-RU" sz="3600" b="1" i="1" kern="10" dirty="0">
              <a:ln w="15875">
                <a:solidFill>
                  <a:srgbClr val="000000"/>
                </a:solidFill>
                <a:round/>
                <a:headEnd/>
                <a:tailEnd/>
              </a:ln>
              <a:solidFill>
                <a:schemeClr val="tx2">
                  <a:lumMod val="40000"/>
                  <a:lumOff val="60000"/>
                </a:schemeClr>
              </a:solidFill>
              <a:effectLst>
                <a:outerShdw dist="53882" dir="2700000" algn="ctr" rotWithShape="0">
                  <a:srgbClr val="9999FF">
                    <a:alpha val="80000"/>
                  </a:srgbClr>
                </a:outerShdw>
              </a:effectLst>
              <a:latin typeface="Times New Roman"/>
              <a:cs typeface="Times New Roman"/>
            </a:endParaRPr>
          </a:p>
        </p:txBody>
      </p:sp>
      <p:pic>
        <p:nvPicPr>
          <p:cNvPr id="9" name="Picture 2">
            <a:hlinkClick r:id="rId5" action="ppaction://hlinkfile"/>
          </p:cNvPr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031" t="18690" r="63719" b="33834"/>
          <a:stretch/>
        </p:blipFill>
        <p:spPr bwMode="auto">
          <a:xfrm>
            <a:off x="11843" y="0"/>
            <a:ext cx="1061070" cy="1060461"/>
          </a:xfrm>
          <a:prstGeom prst="ellipse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179995736"/>
      </p:ext>
    </p:extLst>
  </p:cSld>
  <p:clrMapOvr>
    <a:masterClrMapping/>
  </p:clrMapOvr>
  <p:transition spd="slow">
    <p:diamond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2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972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7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Clr clrSpc="rgb" dir="cw">
                                      <p:cBhvr override="childStyle">
                                        <p:cTn id="9" dur="250" autoRev="1" fill="hold"/>
                                        <p:tgtEl>
                                          <p:spTgt spid="97289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00FF00"/>
                                      </p:to>
                                    </p:animClr>
                                    <p:animClr clrSpc="rgb" dir="cw">
                                      <p:cBhvr>
                                        <p:cTn id="10" dur="250" autoRev="1" fill="hold"/>
                                        <p:tgtEl>
                                          <p:spTgt spid="9728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FF00"/>
                                      </p:to>
                                    </p:animClr>
                                    <p:set>
                                      <p:cBhvr>
                                        <p:cTn id="11" dur="250" autoRev="1" fill="hold"/>
                                        <p:tgtEl>
                                          <p:spTgt spid="9728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2" dur="250" autoRev="1" fill="hold"/>
                                        <p:tgtEl>
                                          <p:spTgt spid="9728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6" presetClass="emph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 additive="repl">
                                        <p:cTn id="14" dur="3000" fill="hold"/>
                                        <p:tgtEl>
                                          <p:spTgt spid="66562"/>
                                        </p:tgtEl>
                                      </p:cBhvr>
                                      <p:to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7289" grpId="0" animBg="1"/>
      <p:bldP spid="97289" grpId="1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0594" name="Picture 4" descr="635e170f92fa"/>
          <p:cNvPicPr>
            <a:picLocks noChangeAspect="1" noChangeArrowheads="1" noCrop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0595" name="Picture 7" descr="dan_the_duck_walking_lg_nwm"/>
          <p:cNvPicPr>
            <a:picLocks noChangeAspect="1" noChangeArrowheads="1" noCrop="1"/>
          </p:cNvPicPr>
          <p:nvPr/>
        </p:nvPicPr>
        <p:blipFill>
          <a:blip r:embed="rId3" cstate="screen"/>
          <a:srcRect/>
          <a:stretch>
            <a:fillRect/>
          </a:stretch>
        </p:blipFill>
        <p:spPr bwMode="auto">
          <a:xfrm>
            <a:off x="0" y="5634038"/>
            <a:ext cx="2038350" cy="1223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0596" name="Picture 7" descr="dan_the_duck_walking_lg_nwm"/>
          <p:cNvPicPr>
            <a:picLocks noChangeAspect="1" noChangeArrowheads="1" noCrop="1"/>
          </p:cNvPicPr>
          <p:nvPr/>
        </p:nvPicPr>
        <p:blipFill>
          <a:blip r:embed="rId3" cstate="screen"/>
          <a:srcRect/>
          <a:stretch>
            <a:fillRect/>
          </a:stretch>
        </p:blipFill>
        <p:spPr bwMode="auto">
          <a:xfrm>
            <a:off x="1447800" y="5634038"/>
            <a:ext cx="2038350" cy="1223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0597" name="Picture 7" descr="dan_the_duck_walking_lg_nwm"/>
          <p:cNvPicPr>
            <a:picLocks noChangeAspect="1" noChangeArrowheads="1" noCrop="1"/>
          </p:cNvPicPr>
          <p:nvPr/>
        </p:nvPicPr>
        <p:blipFill>
          <a:blip r:embed="rId3" cstate="screen"/>
          <a:srcRect/>
          <a:stretch>
            <a:fillRect/>
          </a:stretch>
        </p:blipFill>
        <p:spPr bwMode="auto">
          <a:xfrm>
            <a:off x="2971800" y="5634038"/>
            <a:ext cx="2038350" cy="1223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Text Box 11"/>
          <p:cNvSpPr txBox="1">
            <a:spLocks noChangeArrowheads="1"/>
          </p:cNvSpPr>
          <p:nvPr/>
        </p:nvSpPr>
        <p:spPr bwMode="auto">
          <a:xfrm>
            <a:off x="2895600" y="990600"/>
            <a:ext cx="6019800" cy="3540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defRPr/>
            </a:pPr>
            <a:r>
              <a:rPr lang="kk-KZ" sz="2600" b="0" dirty="0">
                <a:latin typeface="Times New Roman" pitchFamily="18" charset="0"/>
              </a:rPr>
              <a:t>	</a:t>
            </a:r>
            <a:r>
              <a:rPr lang="kk-KZ" sz="2800" b="0" dirty="0">
                <a:solidFill>
                  <a:schemeClr val="accent5">
                    <a:lumMod val="25000"/>
                  </a:schemeClr>
                </a:solidFill>
                <a:latin typeface="Times New Roman" pitchFamily="18" charset="0"/>
              </a:rPr>
              <a:t>	Сергіту </a:t>
            </a:r>
          </a:p>
          <a:p>
            <a:pPr>
              <a:defRPr/>
            </a:pPr>
            <a:r>
              <a:rPr lang="kk-KZ" sz="2800" b="0" dirty="0">
                <a:solidFill>
                  <a:schemeClr val="accent5">
                    <a:lumMod val="25000"/>
                  </a:schemeClr>
                </a:solidFill>
                <a:latin typeface="Times New Roman" pitchFamily="18" charset="0"/>
              </a:rPr>
              <a:t>	Қане, сапты түзейік,</a:t>
            </a:r>
          </a:p>
          <a:p>
            <a:pPr>
              <a:defRPr/>
            </a:pPr>
            <a:r>
              <a:rPr lang="kk-KZ" sz="2800" b="0" dirty="0">
                <a:solidFill>
                  <a:schemeClr val="accent5">
                    <a:lumMod val="25000"/>
                  </a:schemeClr>
                </a:solidFill>
                <a:latin typeface="Times New Roman" pitchFamily="18" charset="0"/>
              </a:rPr>
              <a:t>	Тіземізді  бүгейік.</a:t>
            </a:r>
          </a:p>
          <a:p>
            <a:pPr>
              <a:defRPr/>
            </a:pPr>
            <a:r>
              <a:rPr lang="kk-KZ" sz="2800" b="0" dirty="0">
                <a:solidFill>
                  <a:schemeClr val="accent5">
                    <a:lumMod val="25000"/>
                  </a:schemeClr>
                </a:solidFill>
                <a:latin typeface="Times New Roman" pitchFamily="18" charset="0"/>
              </a:rPr>
              <a:t>	Ыршып алға  түсейік,</a:t>
            </a:r>
          </a:p>
          <a:p>
            <a:pPr>
              <a:defRPr/>
            </a:pPr>
            <a:r>
              <a:rPr lang="kk-KZ" sz="2800" b="0" dirty="0">
                <a:solidFill>
                  <a:schemeClr val="accent5">
                    <a:lumMod val="25000"/>
                  </a:schemeClr>
                </a:solidFill>
                <a:latin typeface="Times New Roman" pitchFamily="18" charset="0"/>
              </a:rPr>
              <a:t>	Ыршып артқа түсейік.</a:t>
            </a:r>
          </a:p>
          <a:p>
            <a:pPr>
              <a:defRPr/>
            </a:pPr>
            <a:r>
              <a:rPr lang="kk-KZ" sz="2800" b="0" dirty="0">
                <a:solidFill>
                  <a:schemeClr val="accent5">
                    <a:lumMod val="25000"/>
                  </a:schemeClr>
                </a:solidFill>
                <a:latin typeface="Times New Roman" pitchFamily="18" charset="0"/>
              </a:rPr>
              <a:t>	Көбелекше  ұшамыз,</a:t>
            </a:r>
          </a:p>
          <a:p>
            <a:pPr>
              <a:defRPr/>
            </a:pPr>
            <a:r>
              <a:rPr lang="kk-KZ" sz="2800" b="0" dirty="0">
                <a:solidFill>
                  <a:schemeClr val="accent5">
                    <a:lumMod val="25000"/>
                  </a:schemeClr>
                </a:solidFill>
                <a:latin typeface="Times New Roman" pitchFamily="18" charset="0"/>
              </a:rPr>
              <a:t>	Отырамыз, тұрамыз.</a:t>
            </a:r>
          </a:p>
          <a:p>
            <a:pPr>
              <a:defRPr/>
            </a:pPr>
            <a:r>
              <a:rPr lang="kk-KZ" sz="2800" b="0" dirty="0">
                <a:solidFill>
                  <a:schemeClr val="accent5">
                    <a:lumMod val="25000"/>
                  </a:schemeClr>
                </a:solidFill>
                <a:latin typeface="Times New Roman" pitchFamily="18" charset="0"/>
              </a:rPr>
              <a:t>	Сергітуге  мың  алғыс! </a:t>
            </a:r>
            <a:endParaRPr lang="ru-RU" sz="2800" b="0" dirty="0">
              <a:solidFill>
                <a:schemeClr val="accent5">
                  <a:lumMod val="25000"/>
                </a:schemeClr>
              </a:solidFill>
              <a:latin typeface="Times New Roman" pitchFamily="18" charset="0"/>
            </a:endParaRPr>
          </a:p>
        </p:txBody>
      </p:sp>
      <p:pic>
        <p:nvPicPr>
          <p:cNvPr id="110599" name="Picture 8" descr="bird8-8"/>
          <p:cNvPicPr>
            <a:picLocks noChangeAspect="1" noChangeArrowheads="1" noCrop="1"/>
          </p:cNvPicPr>
          <p:nvPr/>
        </p:nvPicPr>
        <p:blipFill>
          <a:blip r:embed="rId4" cstate="screen"/>
          <a:srcRect/>
          <a:stretch>
            <a:fillRect/>
          </a:stretch>
        </p:blipFill>
        <p:spPr bwMode="auto">
          <a:xfrm>
            <a:off x="381000" y="2514600"/>
            <a:ext cx="2582863" cy="2971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0600" name="Picture 8" descr="bird8-8"/>
          <p:cNvPicPr>
            <a:picLocks noChangeAspect="1" noChangeArrowheads="1" noCrop="1"/>
          </p:cNvPicPr>
          <p:nvPr/>
        </p:nvPicPr>
        <p:blipFill>
          <a:blip r:embed="rId4" cstate="screen"/>
          <a:srcRect/>
          <a:stretch>
            <a:fillRect/>
          </a:stretch>
        </p:blipFill>
        <p:spPr bwMode="auto">
          <a:xfrm>
            <a:off x="1676400" y="2514600"/>
            <a:ext cx="2582863" cy="2971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0601" name="Picture 7" descr="bird8-7"/>
          <p:cNvPicPr>
            <a:picLocks noChangeAspect="1" noChangeArrowheads="1" noCrop="1"/>
          </p:cNvPicPr>
          <p:nvPr/>
        </p:nvPicPr>
        <p:blipFill>
          <a:blip r:embed="rId5" cstate="screen"/>
          <a:srcRect/>
          <a:stretch>
            <a:fillRect/>
          </a:stretch>
        </p:blipFill>
        <p:spPr bwMode="auto">
          <a:xfrm>
            <a:off x="7315200" y="2590800"/>
            <a:ext cx="1371600" cy="2057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045512373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4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/>
          <a:p>
            <a:fld id="{FFEE7A22-A1B1-4FD1-BC30-590FD887CAE7}" type="datetime1">
              <a:rPr lang="ru-RU"/>
              <a:pPr/>
              <a:t>17.01.2017</a:t>
            </a:fld>
            <a:endParaRPr lang="ru-RU"/>
          </a:p>
        </p:txBody>
      </p:sp>
      <p:pic>
        <p:nvPicPr>
          <p:cNvPr id="66562" name="Picture 2"/>
          <p:cNvPicPr>
            <a:picLocks noChangeAspect="1" noChangeArrowheads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0" y="-351414"/>
            <a:ext cx="9144000" cy="7215214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sp>
        <p:nvSpPr>
          <p:cNvPr id="97296" name="Text Box 16"/>
          <p:cNvSpPr txBox="1">
            <a:spLocks noChangeArrowheads="1"/>
          </p:cNvSpPr>
          <p:nvPr/>
        </p:nvSpPr>
        <p:spPr bwMode="auto">
          <a:xfrm>
            <a:off x="395288" y="2205038"/>
            <a:ext cx="18732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ru-RU"/>
          </a:p>
        </p:txBody>
      </p:sp>
      <p:pic>
        <p:nvPicPr>
          <p:cNvPr id="97302" name="Object 22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514850" y="3321050"/>
            <a:ext cx="114300" cy="215900"/>
          </a:xfrm>
          <a:prstGeom prst="rect">
            <a:avLst/>
          </a:prstGeom>
          <a:noFill/>
        </p:spPr>
      </p:pic>
      <p:sp>
        <p:nvSpPr>
          <p:cNvPr id="11" name="Freeform 2"/>
          <p:cNvSpPr>
            <a:spLocks/>
          </p:cNvSpPr>
          <p:nvPr/>
        </p:nvSpPr>
        <p:spPr bwMode="auto">
          <a:xfrm rot="279311" flipV="1">
            <a:off x="330232" y="799062"/>
            <a:ext cx="8483535" cy="5724123"/>
          </a:xfrm>
          <a:custGeom>
            <a:avLst/>
            <a:gdLst/>
            <a:ahLst/>
            <a:cxnLst>
              <a:cxn ang="0">
                <a:pos x="198" y="73"/>
              </a:cxn>
              <a:cxn ang="0">
                <a:pos x="345" y="92"/>
              </a:cxn>
              <a:cxn ang="0">
                <a:pos x="433" y="102"/>
              </a:cxn>
              <a:cxn ang="0">
                <a:pos x="521" y="112"/>
              </a:cxn>
              <a:cxn ang="0">
                <a:pos x="579" y="112"/>
              </a:cxn>
              <a:cxn ang="0">
                <a:pos x="765" y="131"/>
              </a:cxn>
              <a:cxn ang="0">
                <a:pos x="872" y="131"/>
              </a:cxn>
              <a:cxn ang="0">
                <a:pos x="950" y="141"/>
              </a:cxn>
              <a:cxn ang="0">
                <a:pos x="1028" y="141"/>
              </a:cxn>
              <a:cxn ang="0">
                <a:pos x="1214" y="141"/>
              </a:cxn>
              <a:cxn ang="0">
                <a:pos x="1380" y="141"/>
              </a:cxn>
              <a:cxn ang="0">
                <a:pos x="1497" y="171"/>
              </a:cxn>
              <a:cxn ang="0">
                <a:pos x="1663" y="190"/>
              </a:cxn>
              <a:cxn ang="0">
                <a:pos x="1692" y="346"/>
              </a:cxn>
              <a:cxn ang="0">
                <a:pos x="1682" y="405"/>
              </a:cxn>
              <a:cxn ang="0">
                <a:pos x="1634" y="444"/>
              </a:cxn>
              <a:cxn ang="0">
                <a:pos x="1673" y="493"/>
              </a:cxn>
              <a:cxn ang="0">
                <a:pos x="1653" y="541"/>
              </a:cxn>
              <a:cxn ang="0">
                <a:pos x="1673" y="590"/>
              </a:cxn>
              <a:cxn ang="0">
                <a:pos x="1556" y="717"/>
              </a:cxn>
              <a:cxn ang="0">
                <a:pos x="1419" y="678"/>
              </a:cxn>
              <a:cxn ang="0">
                <a:pos x="1185" y="688"/>
              </a:cxn>
              <a:cxn ang="0">
                <a:pos x="1058" y="688"/>
              </a:cxn>
              <a:cxn ang="0">
                <a:pos x="911" y="668"/>
              </a:cxn>
              <a:cxn ang="0">
                <a:pos x="823" y="659"/>
              </a:cxn>
              <a:cxn ang="0">
                <a:pos x="657" y="668"/>
              </a:cxn>
              <a:cxn ang="0">
                <a:pos x="443" y="629"/>
              </a:cxn>
              <a:cxn ang="0">
                <a:pos x="355" y="600"/>
              </a:cxn>
              <a:cxn ang="0">
                <a:pos x="208" y="561"/>
              </a:cxn>
              <a:cxn ang="0">
                <a:pos x="52" y="473"/>
              </a:cxn>
              <a:cxn ang="0">
                <a:pos x="62" y="376"/>
              </a:cxn>
              <a:cxn ang="0">
                <a:pos x="81" y="307"/>
              </a:cxn>
              <a:cxn ang="0">
                <a:pos x="130" y="200"/>
              </a:cxn>
              <a:cxn ang="0">
                <a:pos x="130" y="102"/>
              </a:cxn>
              <a:cxn ang="0">
                <a:pos x="91" y="5"/>
              </a:cxn>
              <a:cxn ang="0">
                <a:pos x="140" y="53"/>
              </a:cxn>
              <a:cxn ang="0">
                <a:pos x="179" y="102"/>
              </a:cxn>
            </a:cxnLst>
            <a:rect l="0" t="0" r="r" b="b"/>
            <a:pathLst>
              <a:path w="1707" h="727">
                <a:moveTo>
                  <a:pt x="179" y="102"/>
                </a:moveTo>
                <a:cubicBezTo>
                  <a:pt x="185" y="92"/>
                  <a:pt x="189" y="80"/>
                  <a:pt x="198" y="73"/>
                </a:cubicBezTo>
                <a:cubicBezTo>
                  <a:pt x="233" y="45"/>
                  <a:pt x="259" y="93"/>
                  <a:pt x="286" y="112"/>
                </a:cubicBezTo>
                <a:cubicBezTo>
                  <a:pt x="306" y="105"/>
                  <a:pt x="325" y="85"/>
                  <a:pt x="345" y="92"/>
                </a:cubicBezTo>
                <a:cubicBezTo>
                  <a:pt x="365" y="99"/>
                  <a:pt x="404" y="112"/>
                  <a:pt x="404" y="112"/>
                </a:cubicBezTo>
                <a:cubicBezTo>
                  <a:pt x="414" y="109"/>
                  <a:pt x="423" y="101"/>
                  <a:pt x="433" y="102"/>
                </a:cubicBezTo>
                <a:cubicBezTo>
                  <a:pt x="453" y="104"/>
                  <a:pt x="491" y="122"/>
                  <a:pt x="491" y="122"/>
                </a:cubicBezTo>
                <a:cubicBezTo>
                  <a:pt x="501" y="119"/>
                  <a:pt x="511" y="110"/>
                  <a:pt x="521" y="112"/>
                </a:cubicBezTo>
                <a:cubicBezTo>
                  <a:pt x="532" y="114"/>
                  <a:pt x="538" y="131"/>
                  <a:pt x="550" y="131"/>
                </a:cubicBezTo>
                <a:cubicBezTo>
                  <a:pt x="562" y="131"/>
                  <a:pt x="569" y="118"/>
                  <a:pt x="579" y="112"/>
                </a:cubicBezTo>
                <a:cubicBezTo>
                  <a:pt x="641" y="151"/>
                  <a:pt x="655" y="101"/>
                  <a:pt x="716" y="141"/>
                </a:cubicBezTo>
                <a:cubicBezTo>
                  <a:pt x="732" y="138"/>
                  <a:pt x="748" y="129"/>
                  <a:pt x="765" y="131"/>
                </a:cubicBezTo>
                <a:cubicBezTo>
                  <a:pt x="777" y="132"/>
                  <a:pt x="782" y="150"/>
                  <a:pt x="794" y="151"/>
                </a:cubicBezTo>
                <a:cubicBezTo>
                  <a:pt x="812" y="153"/>
                  <a:pt x="853" y="138"/>
                  <a:pt x="872" y="131"/>
                </a:cubicBezTo>
                <a:cubicBezTo>
                  <a:pt x="885" y="138"/>
                  <a:pt x="897" y="149"/>
                  <a:pt x="911" y="151"/>
                </a:cubicBezTo>
                <a:cubicBezTo>
                  <a:pt x="924" y="153"/>
                  <a:pt x="937" y="141"/>
                  <a:pt x="950" y="141"/>
                </a:cubicBezTo>
                <a:cubicBezTo>
                  <a:pt x="961" y="141"/>
                  <a:pt x="970" y="148"/>
                  <a:pt x="980" y="151"/>
                </a:cubicBezTo>
                <a:cubicBezTo>
                  <a:pt x="996" y="148"/>
                  <a:pt x="1012" y="139"/>
                  <a:pt x="1028" y="141"/>
                </a:cubicBezTo>
                <a:cubicBezTo>
                  <a:pt x="1040" y="143"/>
                  <a:pt x="1046" y="161"/>
                  <a:pt x="1058" y="161"/>
                </a:cubicBezTo>
                <a:cubicBezTo>
                  <a:pt x="1110" y="161"/>
                  <a:pt x="1214" y="141"/>
                  <a:pt x="1214" y="141"/>
                </a:cubicBezTo>
                <a:cubicBezTo>
                  <a:pt x="1266" y="154"/>
                  <a:pt x="1275" y="135"/>
                  <a:pt x="1321" y="151"/>
                </a:cubicBezTo>
                <a:cubicBezTo>
                  <a:pt x="1341" y="148"/>
                  <a:pt x="1360" y="139"/>
                  <a:pt x="1380" y="141"/>
                </a:cubicBezTo>
                <a:cubicBezTo>
                  <a:pt x="1400" y="143"/>
                  <a:pt x="1438" y="161"/>
                  <a:pt x="1438" y="161"/>
                </a:cubicBezTo>
                <a:cubicBezTo>
                  <a:pt x="1523" y="133"/>
                  <a:pt x="1411" y="161"/>
                  <a:pt x="1497" y="171"/>
                </a:cubicBezTo>
                <a:cubicBezTo>
                  <a:pt x="1506" y="172"/>
                  <a:pt x="1591" y="154"/>
                  <a:pt x="1604" y="151"/>
                </a:cubicBezTo>
                <a:cubicBezTo>
                  <a:pt x="1625" y="212"/>
                  <a:pt x="1595" y="151"/>
                  <a:pt x="1663" y="190"/>
                </a:cubicBezTo>
                <a:cubicBezTo>
                  <a:pt x="1673" y="196"/>
                  <a:pt x="1676" y="209"/>
                  <a:pt x="1682" y="219"/>
                </a:cubicBezTo>
                <a:cubicBezTo>
                  <a:pt x="1685" y="261"/>
                  <a:pt x="1687" y="304"/>
                  <a:pt x="1692" y="346"/>
                </a:cubicBezTo>
                <a:cubicBezTo>
                  <a:pt x="1693" y="356"/>
                  <a:pt x="1704" y="366"/>
                  <a:pt x="1702" y="376"/>
                </a:cubicBezTo>
                <a:cubicBezTo>
                  <a:pt x="1700" y="388"/>
                  <a:pt x="1689" y="395"/>
                  <a:pt x="1682" y="405"/>
                </a:cubicBezTo>
                <a:cubicBezTo>
                  <a:pt x="1679" y="415"/>
                  <a:pt x="1681" y="428"/>
                  <a:pt x="1673" y="434"/>
                </a:cubicBezTo>
                <a:cubicBezTo>
                  <a:pt x="1663" y="442"/>
                  <a:pt x="1634" y="431"/>
                  <a:pt x="1634" y="444"/>
                </a:cubicBezTo>
                <a:cubicBezTo>
                  <a:pt x="1634" y="451"/>
                  <a:pt x="1693" y="470"/>
                  <a:pt x="1702" y="473"/>
                </a:cubicBezTo>
                <a:cubicBezTo>
                  <a:pt x="1692" y="480"/>
                  <a:pt x="1673" y="481"/>
                  <a:pt x="1673" y="493"/>
                </a:cubicBezTo>
                <a:cubicBezTo>
                  <a:pt x="1673" y="507"/>
                  <a:pt x="1707" y="509"/>
                  <a:pt x="1702" y="522"/>
                </a:cubicBezTo>
                <a:cubicBezTo>
                  <a:pt x="1695" y="538"/>
                  <a:pt x="1669" y="535"/>
                  <a:pt x="1653" y="541"/>
                </a:cubicBezTo>
                <a:cubicBezTo>
                  <a:pt x="1647" y="551"/>
                  <a:pt x="1630" y="560"/>
                  <a:pt x="1634" y="571"/>
                </a:cubicBezTo>
                <a:cubicBezTo>
                  <a:pt x="1639" y="584"/>
                  <a:pt x="1667" y="577"/>
                  <a:pt x="1673" y="590"/>
                </a:cubicBezTo>
                <a:cubicBezTo>
                  <a:pt x="1692" y="628"/>
                  <a:pt x="1652" y="633"/>
                  <a:pt x="1634" y="639"/>
                </a:cubicBezTo>
                <a:cubicBezTo>
                  <a:pt x="1619" y="727"/>
                  <a:pt x="1629" y="692"/>
                  <a:pt x="1556" y="717"/>
                </a:cubicBezTo>
                <a:cubicBezTo>
                  <a:pt x="1514" y="714"/>
                  <a:pt x="1470" y="719"/>
                  <a:pt x="1429" y="707"/>
                </a:cubicBezTo>
                <a:cubicBezTo>
                  <a:pt x="1419" y="704"/>
                  <a:pt x="1428" y="682"/>
                  <a:pt x="1419" y="678"/>
                </a:cubicBezTo>
                <a:cubicBezTo>
                  <a:pt x="1407" y="672"/>
                  <a:pt x="1334" y="718"/>
                  <a:pt x="1321" y="727"/>
                </a:cubicBezTo>
                <a:cubicBezTo>
                  <a:pt x="1274" y="711"/>
                  <a:pt x="1228" y="716"/>
                  <a:pt x="1185" y="688"/>
                </a:cubicBezTo>
                <a:cubicBezTo>
                  <a:pt x="1138" y="704"/>
                  <a:pt x="1141" y="683"/>
                  <a:pt x="1097" y="668"/>
                </a:cubicBezTo>
                <a:cubicBezTo>
                  <a:pt x="1084" y="675"/>
                  <a:pt x="1073" y="688"/>
                  <a:pt x="1058" y="688"/>
                </a:cubicBezTo>
                <a:cubicBezTo>
                  <a:pt x="1037" y="688"/>
                  <a:pt x="999" y="668"/>
                  <a:pt x="999" y="668"/>
                </a:cubicBezTo>
                <a:cubicBezTo>
                  <a:pt x="910" y="698"/>
                  <a:pt x="968" y="696"/>
                  <a:pt x="911" y="668"/>
                </a:cubicBezTo>
                <a:cubicBezTo>
                  <a:pt x="902" y="663"/>
                  <a:pt x="892" y="662"/>
                  <a:pt x="882" y="659"/>
                </a:cubicBezTo>
                <a:cubicBezTo>
                  <a:pt x="819" y="700"/>
                  <a:pt x="887" y="668"/>
                  <a:pt x="823" y="659"/>
                </a:cubicBezTo>
                <a:cubicBezTo>
                  <a:pt x="812" y="657"/>
                  <a:pt x="768" y="674"/>
                  <a:pt x="755" y="678"/>
                </a:cubicBezTo>
                <a:cubicBezTo>
                  <a:pt x="711" y="649"/>
                  <a:pt x="703" y="639"/>
                  <a:pt x="657" y="668"/>
                </a:cubicBezTo>
                <a:cubicBezTo>
                  <a:pt x="607" y="635"/>
                  <a:pt x="579" y="664"/>
                  <a:pt x="521" y="649"/>
                </a:cubicBezTo>
                <a:cubicBezTo>
                  <a:pt x="502" y="594"/>
                  <a:pt x="525" y="629"/>
                  <a:pt x="443" y="629"/>
                </a:cubicBezTo>
                <a:cubicBezTo>
                  <a:pt x="426" y="629"/>
                  <a:pt x="410" y="623"/>
                  <a:pt x="394" y="620"/>
                </a:cubicBezTo>
                <a:cubicBezTo>
                  <a:pt x="381" y="613"/>
                  <a:pt x="370" y="600"/>
                  <a:pt x="355" y="600"/>
                </a:cubicBezTo>
                <a:cubicBezTo>
                  <a:pt x="298" y="600"/>
                  <a:pt x="348" y="656"/>
                  <a:pt x="306" y="590"/>
                </a:cubicBezTo>
                <a:cubicBezTo>
                  <a:pt x="259" y="606"/>
                  <a:pt x="227" y="616"/>
                  <a:pt x="208" y="561"/>
                </a:cubicBezTo>
                <a:cubicBezTo>
                  <a:pt x="151" y="576"/>
                  <a:pt x="114" y="564"/>
                  <a:pt x="72" y="522"/>
                </a:cubicBezTo>
                <a:cubicBezTo>
                  <a:pt x="65" y="506"/>
                  <a:pt x="62" y="487"/>
                  <a:pt x="52" y="473"/>
                </a:cubicBezTo>
                <a:cubicBezTo>
                  <a:pt x="27" y="438"/>
                  <a:pt x="0" y="470"/>
                  <a:pt x="52" y="434"/>
                </a:cubicBezTo>
                <a:cubicBezTo>
                  <a:pt x="55" y="415"/>
                  <a:pt x="62" y="396"/>
                  <a:pt x="62" y="376"/>
                </a:cubicBezTo>
                <a:cubicBezTo>
                  <a:pt x="62" y="359"/>
                  <a:pt x="48" y="343"/>
                  <a:pt x="52" y="327"/>
                </a:cubicBezTo>
                <a:cubicBezTo>
                  <a:pt x="55" y="316"/>
                  <a:pt x="71" y="314"/>
                  <a:pt x="81" y="307"/>
                </a:cubicBezTo>
                <a:cubicBezTo>
                  <a:pt x="105" y="236"/>
                  <a:pt x="81" y="254"/>
                  <a:pt x="140" y="239"/>
                </a:cubicBezTo>
                <a:cubicBezTo>
                  <a:pt x="137" y="226"/>
                  <a:pt x="135" y="212"/>
                  <a:pt x="130" y="200"/>
                </a:cubicBezTo>
                <a:cubicBezTo>
                  <a:pt x="125" y="189"/>
                  <a:pt x="113" y="182"/>
                  <a:pt x="111" y="171"/>
                </a:cubicBezTo>
                <a:cubicBezTo>
                  <a:pt x="107" y="147"/>
                  <a:pt x="124" y="125"/>
                  <a:pt x="130" y="102"/>
                </a:cubicBezTo>
                <a:cubicBezTo>
                  <a:pt x="109" y="22"/>
                  <a:pt x="134" y="100"/>
                  <a:pt x="101" y="34"/>
                </a:cubicBezTo>
                <a:cubicBezTo>
                  <a:pt x="96" y="25"/>
                  <a:pt x="82" y="10"/>
                  <a:pt x="91" y="5"/>
                </a:cubicBezTo>
                <a:cubicBezTo>
                  <a:pt x="101" y="0"/>
                  <a:pt x="110" y="18"/>
                  <a:pt x="120" y="24"/>
                </a:cubicBezTo>
                <a:cubicBezTo>
                  <a:pt x="127" y="34"/>
                  <a:pt x="131" y="46"/>
                  <a:pt x="140" y="53"/>
                </a:cubicBezTo>
                <a:cubicBezTo>
                  <a:pt x="152" y="63"/>
                  <a:pt x="203" y="65"/>
                  <a:pt x="208" y="83"/>
                </a:cubicBezTo>
                <a:cubicBezTo>
                  <a:pt x="211" y="94"/>
                  <a:pt x="189" y="96"/>
                  <a:pt x="179" y="102"/>
                </a:cubicBezTo>
                <a:close/>
              </a:path>
            </a:pathLst>
          </a:custGeom>
          <a:gradFill rotWithShape="1">
            <a:gsLst>
              <a:gs pos="0">
                <a:srgbClr val="FFFF00"/>
              </a:gs>
              <a:gs pos="100000">
                <a:srgbClr val="FFFFCC"/>
              </a:gs>
            </a:gsLst>
            <a:path path="rect">
              <a:fillToRect r="100000" b="100000"/>
            </a:path>
          </a:gradFill>
          <a:ln w="22225">
            <a:noFill/>
            <a:round/>
            <a:headEnd/>
            <a:tailEnd/>
          </a:ln>
          <a:effectLst>
            <a:prstShdw prst="shdw17" dist="17961" dir="2700000">
              <a:srgbClr val="FFFF00">
                <a:gamma/>
                <a:shade val="60000"/>
                <a:invGamma/>
              </a:srgbClr>
            </a:prstShdw>
          </a:effectLst>
        </p:spPr>
        <p:txBody>
          <a:bodyPr/>
          <a:lstStyle>
            <a:defPPr>
              <a:defRPr lang="ru-RU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9pPr>
          </a:lstStyle>
          <a:p>
            <a:endParaRPr lang="ru-RU"/>
          </a:p>
        </p:txBody>
      </p:sp>
      <p:sp>
        <p:nvSpPr>
          <p:cNvPr id="16" name="WordArt 9">
            <a:hlinkClick r:id="" action="ppaction://noaction"/>
          </p:cNvPr>
          <p:cNvSpPr>
            <a:spLocks noChangeArrowheads="1" noChangeShapeType="1" noTextEdit="1"/>
          </p:cNvSpPr>
          <p:nvPr/>
        </p:nvSpPr>
        <p:spPr bwMode="auto">
          <a:xfrm>
            <a:off x="1616199" y="2585422"/>
            <a:ext cx="5797302" cy="1512168"/>
          </a:xfrm>
          <a:prstGeom prst="rect">
            <a:avLst/>
          </a:prstGeom>
        </p:spPr>
        <p:txBody>
          <a:bodyPr wrap="none" numCol="1" fromWordArt="1">
            <a:prstTxWarp prst="textInflateTop">
              <a:avLst>
                <a:gd name="adj" fmla="val 31917"/>
              </a:avLst>
            </a:prstTxWarp>
          </a:bodyPr>
          <a:lstStyle>
            <a:defPPr>
              <a:defRPr lang="ru-RU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9pPr>
          </a:lstStyle>
          <a:p>
            <a:pPr algn="ctr"/>
            <a:r>
              <a:rPr lang="ru-RU" sz="3600" b="1" i="1" kern="10" dirty="0" smtClean="0">
                <a:ln w="15875">
                  <a:solidFill>
                    <a:srgbClr val="000000"/>
                  </a:solidFill>
                  <a:round/>
                  <a:headEnd/>
                  <a:tailEnd/>
                </a:ln>
                <a:gradFill rotWithShape="0">
                  <a:gsLst>
                    <a:gs pos="0">
                      <a:srgbClr val="4D0808"/>
                    </a:gs>
                    <a:gs pos="15000">
                      <a:srgbClr val="FF0300"/>
                    </a:gs>
                    <a:gs pos="27500">
                      <a:srgbClr val="FF7A00"/>
                    </a:gs>
                    <a:gs pos="50000">
                      <a:srgbClr val="FFF200"/>
                    </a:gs>
                    <a:gs pos="72500">
                      <a:srgbClr val="FF7A00"/>
                    </a:gs>
                    <a:gs pos="85000">
                      <a:srgbClr val="FF0300"/>
                    </a:gs>
                    <a:gs pos="100000">
                      <a:srgbClr val="4D0808"/>
                    </a:gs>
                  </a:gsLst>
                  <a:lin ang="2700000" scaled="1"/>
                </a:gradFill>
                <a:effectLst>
                  <a:outerShdw dist="53882" dir="2700000" algn="ctr" rotWithShape="0">
                    <a:srgbClr val="9999FF">
                      <a:alpha val="80000"/>
                    </a:srgbClr>
                  </a:outerShdw>
                </a:effectLst>
                <a:latin typeface="Times New Roman"/>
                <a:cs typeface="Times New Roman"/>
              </a:rPr>
              <a:t>Супер </a:t>
            </a:r>
            <a:r>
              <a:rPr lang="ru-RU" sz="3600" b="1" i="1" kern="10" dirty="0" err="1" smtClean="0">
                <a:ln w="15875">
                  <a:solidFill>
                    <a:srgbClr val="000000"/>
                  </a:solidFill>
                  <a:round/>
                  <a:headEnd/>
                  <a:tailEnd/>
                </a:ln>
                <a:gradFill rotWithShape="0">
                  <a:gsLst>
                    <a:gs pos="0">
                      <a:srgbClr val="4D0808"/>
                    </a:gs>
                    <a:gs pos="15000">
                      <a:srgbClr val="FF0300"/>
                    </a:gs>
                    <a:gs pos="27500">
                      <a:srgbClr val="FF7A00"/>
                    </a:gs>
                    <a:gs pos="50000">
                      <a:srgbClr val="FFF200"/>
                    </a:gs>
                    <a:gs pos="72500">
                      <a:srgbClr val="FF7A00"/>
                    </a:gs>
                    <a:gs pos="85000">
                      <a:srgbClr val="FF0300"/>
                    </a:gs>
                    <a:gs pos="100000">
                      <a:srgbClr val="4D0808"/>
                    </a:gs>
                  </a:gsLst>
                  <a:lin ang="2700000" scaled="1"/>
                </a:gradFill>
                <a:effectLst>
                  <a:outerShdw dist="53882" dir="2700000" algn="ctr" rotWithShape="0">
                    <a:srgbClr val="9999FF">
                      <a:alpha val="80000"/>
                    </a:srgbClr>
                  </a:outerShdw>
                </a:effectLst>
                <a:latin typeface="Times New Roman"/>
                <a:cs typeface="Times New Roman"/>
              </a:rPr>
              <a:t>ойын</a:t>
            </a:r>
            <a:endParaRPr lang="ru-RU" sz="3600" b="1" i="1" kern="10" dirty="0">
              <a:ln w="15875">
                <a:solidFill>
                  <a:srgbClr val="000000"/>
                </a:solidFill>
                <a:round/>
                <a:headEnd/>
                <a:tailEnd/>
              </a:ln>
              <a:gradFill rotWithShape="0">
                <a:gsLst>
                  <a:gs pos="0">
                    <a:srgbClr val="4D0808"/>
                  </a:gs>
                  <a:gs pos="15000">
                    <a:srgbClr val="FF0300"/>
                  </a:gs>
                  <a:gs pos="27500">
                    <a:srgbClr val="FF7A00"/>
                  </a:gs>
                  <a:gs pos="50000">
                    <a:srgbClr val="FFF200"/>
                  </a:gs>
                  <a:gs pos="72500">
                    <a:srgbClr val="FF7A00"/>
                  </a:gs>
                  <a:gs pos="85000">
                    <a:srgbClr val="FF0300"/>
                  </a:gs>
                  <a:gs pos="100000">
                    <a:srgbClr val="4D0808"/>
                  </a:gs>
                </a:gsLst>
                <a:lin ang="2700000" scaled="1"/>
              </a:gradFill>
              <a:effectLst>
                <a:outerShdw dist="53882" dir="2700000" algn="ctr" rotWithShape="0">
                  <a:srgbClr val="9999FF">
                    <a:alpha val="80000"/>
                  </a:srgbClr>
                </a:outerShdw>
              </a:effectLst>
              <a:latin typeface="Times New Roman"/>
              <a:cs typeface="Times New Roman"/>
            </a:endParaRPr>
          </a:p>
        </p:txBody>
      </p:sp>
      <p:pic>
        <p:nvPicPr>
          <p:cNvPr id="9" name="Picture 2">
            <a:hlinkClick r:id="rId4" action="ppaction://hlinkfile"/>
          </p:cNvPr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031" t="18690" r="63719" b="33834"/>
          <a:stretch/>
        </p:blipFill>
        <p:spPr bwMode="auto">
          <a:xfrm>
            <a:off x="179512" y="332656"/>
            <a:ext cx="1368152" cy="1367366"/>
          </a:xfrm>
          <a:prstGeom prst="ellipse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179995736"/>
      </p:ext>
    </p:extLst>
  </p:cSld>
  <p:clrMapOvr>
    <a:masterClrMapping/>
  </p:clrMapOvr>
  <p:transition spd="slow">
    <p:diamond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 additive="repl">
                                        <p:cTn id="6" dur="3000" fill="hold"/>
                                        <p:tgtEl>
                                          <p:spTgt spid="66562"/>
                                        </p:tgtEl>
                                      </p:cBhvr>
                                      <p:to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73F38F-7C41-49F5-8C0F-4877651B813A}" type="datetime1">
              <a:rPr lang="ru-RU" smtClean="0"/>
              <a:pPr/>
              <a:t>17.01.2017</a:t>
            </a:fld>
            <a:endParaRPr lang="ru-RU"/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0" y="-351414"/>
            <a:ext cx="9144000" cy="7215214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sp>
        <p:nvSpPr>
          <p:cNvPr id="7" name="AutoShape 10" descr="aimi">
            <a:hlinkClick r:id="" action="ppaction://noaction"/>
          </p:cNvPr>
          <p:cNvSpPr>
            <a:spLocks noChangeArrowheads="1"/>
          </p:cNvSpPr>
          <p:nvPr/>
        </p:nvSpPr>
        <p:spPr bwMode="auto">
          <a:xfrm>
            <a:off x="1187450" y="5445224"/>
            <a:ext cx="6769100" cy="648370"/>
          </a:xfrm>
          <a:prstGeom prst="octagon">
            <a:avLst>
              <a:gd name="adj" fmla="val 29287"/>
            </a:avLst>
          </a:prstGeom>
          <a:blipFill dpi="0" rotWithShape="1">
            <a:blip r:embed="rId3" cstate="screen"/>
            <a:srcRect/>
            <a:stretch>
              <a:fillRect/>
            </a:stretch>
          </a:blipFill>
          <a:ln w="38100" cmpd="dbl">
            <a:solidFill>
              <a:srgbClr val="FF0000"/>
            </a:solidFill>
            <a:miter lim="800000"/>
            <a:headEnd/>
            <a:tailEnd/>
          </a:ln>
          <a:effectLst/>
        </p:spPr>
        <p:txBody>
          <a:bodyPr wrap="none" anchor="ctr"/>
          <a:lstStyle>
            <a:defPPr>
              <a:defRPr lang="ru-RU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9pPr>
          </a:lstStyle>
          <a:p>
            <a:pPr algn="ctr"/>
            <a:r>
              <a:rPr lang="ru-RU" sz="2800" b="1" dirty="0" smtClean="0">
                <a:solidFill>
                  <a:srgbClr val="FF0000"/>
                </a:solidFill>
                <a:latin typeface="Arial" charset="0"/>
              </a:rPr>
              <a:t>1</a:t>
            </a:r>
            <a:endParaRPr lang="ru-RU" sz="2800" b="1" dirty="0">
              <a:solidFill>
                <a:srgbClr val="FF0000"/>
              </a:solidFill>
              <a:latin typeface="Arial" charset="0"/>
            </a:endParaRPr>
          </a:p>
        </p:txBody>
      </p:sp>
      <p:sp>
        <p:nvSpPr>
          <p:cNvPr id="8" name="AutoShape 10" descr="aimi">
            <a:hlinkClick r:id="" action="ppaction://noaction"/>
          </p:cNvPr>
          <p:cNvSpPr>
            <a:spLocks noChangeArrowheads="1"/>
          </p:cNvSpPr>
          <p:nvPr/>
        </p:nvSpPr>
        <p:spPr bwMode="auto">
          <a:xfrm>
            <a:off x="1439652" y="4848114"/>
            <a:ext cx="6264696" cy="597110"/>
          </a:xfrm>
          <a:prstGeom prst="octagon">
            <a:avLst>
              <a:gd name="adj" fmla="val 29287"/>
            </a:avLst>
          </a:prstGeom>
          <a:blipFill dpi="0" rotWithShape="1">
            <a:blip r:embed="rId3" cstate="screen"/>
            <a:srcRect/>
            <a:stretch>
              <a:fillRect/>
            </a:stretch>
          </a:blipFill>
          <a:ln w="38100" cmpd="dbl">
            <a:solidFill>
              <a:srgbClr val="FF0000"/>
            </a:solidFill>
            <a:miter lim="800000"/>
            <a:headEnd/>
            <a:tailEnd/>
          </a:ln>
          <a:effectLst/>
        </p:spPr>
        <p:txBody>
          <a:bodyPr wrap="none" anchor="ctr"/>
          <a:lstStyle>
            <a:defPPr>
              <a:defRPr lang="ru-RU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9pPr>
          </a:lstStyle>
          <a:p>
            <a:pPr lvl="0" algn="ctr"/>
            <a:r>
              <a:rPr lang="ru-RU" sz="2800" b="1" dirty="0" smtClean="0">
                <a:solidFill>
                  <a:srgbClr val="FF0000"/>
                </a:solidFill>
                <a:latin typeface="Arial" charset="0"/>
              </a:rPr>
              <a:t>2</a:t>
            </a:r>
            <a:endParaRPr lang="ru-RU" sz="2800" b="1" dirty="0">
              <a:solidFill>
                <a:srgbClr val="FF0000"/>
              </a:solidFill>
              <a:latin typeface="Arial" charset="0"/>
            </a:endParaRPr>
          </a:p>
        </p:txBody>
      </p:sp>
      <p:sp>
        <p:nvSpPr>
          <p:cNvPr id="9" name="AutoShape 10" descr="aimi">
            <a:hlinkClick r:id="" action="ppaction://noaction"/>
          </p:cNvPr>
          <p:cNvSpPr>
            <a:spLocks noChangeArrowheads="1"/>
          </p:cNvSpPr>
          <p:nvPr/>
        </p:nvSpPr>
        <p:spPr bwMode="auto">
          <a:xfrm>
            <a:off x="1619672" y="4200042"/>
            <a:ext cx="5904656" cy="648072"/>
          </a:xfrm>
          <a:prstGeom prst="octagon">
            <a:avLst>
              <a:gd name="adj" fmla="val 29287"/>
            </a:avLst>
          </a:prstGeom>
          <a:blipFill dpi="0" rotWithShape="1">
            <a:blip r:embed="rId3" cstate="screen"/>
            <a:srcRect/>
            <a:stretch>
              <a:fillRect/>
            </a:stretch>
          </a:blipFill>
          <a:ln w="38100" cmpd="dbl">
            <a:solidFill>
              <a:srgbClr val="FF0000"/>
            </a:solidFill>
            <a:miter lim="800000"/>
            <a:headEnd/>
            <a:tailEnd/>
          </a:ln>
          <a:effectLst/>
        </p:spPr>
        <p:txBody>
          <a:bodyPr wrap="none" anchor="ctr"/>
          <a:lstStyle>
            <a:defPPr>
              <a:defRPr lang="ru-RU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9pPr>
          </a:lstStyle>
          <a:p>
            <a:pPr lvl="0" algn="ctr"/>
            <a:r>
              <a:rPr lang="ru-RU" sz="2800" b="1" dirty="0" smtClean="0">
                <a:solidFill>
                  <a:srgbClr val="FF0000"/>
                </a:solidFill>
                <a:latin typeface="Arial" charset="0"/>
              </a:rPr>
              <a:t>3</a:t>
            </a:r>
            <a:endParaRPr lang="ru-RU" sz="2800" b="1" dirty="0">
              <a:solidFill>
                <a:srgbClr val="FF0000"/>
              </a:solidFill>
              <a:latin typeface="Arial" charset="0"/>
            </a:endParaRPr>
          </a:p>
        </p:txBody>
      </p:sp>
      <p:sp>
        <p:nvSpPr>
          <p:cNvPr id="10" name="AutoShape 10" descr="aimi">
            <a:hlinkClick r:id="" action="ppaction://noaction"/>
          </p:cNvPr>
          <p:cNvSpPr>
            <a:spLocks noChangeArrowheads="1"/>
          </p:cNvSpPr>
          <p:nvPr/>
        </p:nvSpPr>
        <p:spPr bwMode="auto">
          <a:xfrm>
            <a:off x="1763688" y="3551970"/>
            <a:ext cx="5616624" cy="648072"/>
          </a:xfrm>
          <a:prstGeom prst="octagon">
            <a:avLst>
              <a:gd name="adj" fmla="val 29287"/>
            </a:avLst>
          </a:prstGeom>
          <a:blipFill dpi="0" rotWithShape="1">
            <a:blip r:embed="rId3" cstate="screen"/>
            <a:srcRect/>
            <a:stretch>
              <a:fillRect/>
            </a:stretch>
          </a:blipFill>
          <a:ln w="38100" cmpd="dbl">
            <a:solidFill>
              <a:srgbClr val="FF0000"/>
            </a:solidFill>
            <a:miter lim="800000"/>
            <a:headEnd/>
            <a:tailEnd/>
          </a:ln>
          <a:effectLst/>
        </p:spPr>
        <p:txBody>
          <a:bodyPr wrap="none" anchor="ctr"/>
          <a:lstStyle>
            <a:defPPr>
              <a:defRPr lang="ru-RU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9pPr>
          </a:lstStyle>
          <a:p>
            <a:pPr lvl="0" algn="ctr"/>
            <a:r>
              <a:rPr lang="ru-RU" sz="2800" b="1" dirty="0" smtClean="0">
                <a:solidFill>
                  <a:srgbClr val="FF0000"/>
                </a:solidFill>
                <a:latin typeface="Arial" charset="0"/>
              </a:rPr>
              <a:t>4</a:t>
            </a:r>
            <a:endParaRPr lang="ru-RU" sz="2800" b="1" dirty="0">
              <a:solidFill>
                <a:srgbClr val="FF0000"/>
              </a:solidFill>
              <a:latin typeface="Arial" charset="0"/>
            </a:endParaRPr>
          </a:p>
        </p:txBody>
      </p:sp>
      <p:sp>
        <p:nvSpPr>
          <p:cNvPr id="11" name="AutoShape 10" descr="aimi">
            <a:hlinkClick r:id="" action="ppaction://noaction"/>
          </p:cNvPr>
          <p:cNvSpPr>
            <a:spLocks noChangeArrowheads="1"/>
          </p:cNvSpPr>
          <p:nvPr/>
        </p:nvSpPr>
        <p:spPr bwMode="auto">
          <a:xfrm>
            <a:off x="1943708" y="2917364"/>
            <a:ext cx="5256584" cy="648072"/>
          </a:xfrm>
          <a:prstGeom prst="octagon">
            <a:avLst>
              <a:gd name="adj" fmla="val 29287"/>
            </a:avLst>
          </a:prstGeom>
          <a:blipFill dpi="0" rotWithShape="1">
            <a:blip r:embed="rId3" cstate="screen"/>
            <a:srcRect/>
            <a:stretch>
              <a:fillRect/>
            </a:stretch>
          </a:blipFill>
          <a:ln w="38100" cmpd="dbl">
            <a:solidFill>
              <a:srgbClr val="FF0000"/>
            </a:solidFill>
            <a:miter lim="800000"/>
            <a:headEnd/>
            <a:tailEnd/>
          </a:ln>
          <a:effectLst/>
        </p:spPr>
        <p:txBody>
          <a:bodyPr wrap="none" anchor="ctr"/>
          <a:lstStyle>
            <a:defPPr>
              <a:defRPr lang="ru-RU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9pPr>
          </a:lstStyle>
          <a:p>
            <a:pPr lvl="0" algn="ctr"/>
            <a:r>
              <a:rPr lang="ru-RU" sz="2800" b="1" dirty="0" smtClean="0">
                <a:solidFill>
                  <a:srgbClr val="FF0000"/>
                </a:solidFill>
                <a:latin typeface="Arial" charset="0"/>
              </a:rPr>
              <a:t>5</a:t>
            </a:r>
            <a:endParaRPr lang="ru-RU" sz="2800" b="1" dirty="0">
              <a:solidFill>
                <a:srgbClr val="FF0000"/>
              </a:solidFill>
              <a:latin typeface="Arial" charset="0"/>
            </a:endParaRPr>
          </a:p>
        </p:txBody>
      </p:sp>
      <p:sp>
        <p:nvSpPr>
          <p:cNvPr id="12" name="AutoShape 10" descr="aimi">
            <a:hlinkClick r:id="" action="ppaction://noaction"/>
          </p:cNvPr>
          <p:cNvSpPr>
            <a:spLocks noChangeArrowheads="1"/>
          </p:cNvSpPr>
          <p:nvPr/>
        </p:nvSpPr>
        <p:spPr bwMode="auto">
          <a:xfrm>
            <a:off x="2159732" y="2247369"/>
            <a:ext cx="4824536" cy="648072"/>
          </a:xfrm>
          <a:prstGeom prst="octagon">
            <a:avLst>
              <a:gd name="adj" fmla="val 29287"/>
            </a:avLst>
          </a:prstGeom>
          <a:blipFill dpi="0" rotWithShape="1">
            <a:blip r:embed="rId3" cstate="screen"/>
            <a:srcRect/>
            <a:stretch>
              <a:fillRect/>
            </a:stretch>
          </a:blipFill>
          <a:ln w="38100" cmpd="dbl">
            <a:solidFill>
              <a:srgbClr val="FF0000"/>
            </a:solidFill>
            <a:miter lim="800000"/>
            <a:headEnd/>
            <a:tailEnd/>
          </a:ln>
          <a:effectLst/>
        </p:spPr>
        <p:txBody>
          <a:bodyPr wrap="none" anchor="ctr"/>
          <a:lstStyle>
            <a:defPPr>
              <a:defRPr lang="ru-RU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9pPr>
          </a:lstStyle>
          <a:p>
            <a:pPr lvl="0" algn="ctr"/>
            <a:r>
              <a:rPr lang="ru-RU" sz="2800" b="1" dirty="0" smtClean="0">
                <a:solidFill>
                  <a:srgbClr val="FF0000"/>
                </a:solidFill>
                <a:latin typeface="Arial" charset="0"/>
              </a:rPr>
              <a:t>6</a:t>
            </a:r>
            <a:endParaRPr lang="ru-RU" sz="2800" b="1" dirty="0">
              <a:solidFill>
                <a:srgbClr val="FF0000"/>
              </a:solidFill>
              <a:latin typeface="Arial" charset="0"/>
            </a:endParaRPr>
          </a:p>
        </p:txBody>
      </p:sp>
      <p:sp>
        <p:nvSpPr>
          <p:cNvPr id="13" name="AutoShape 10" descr="aimi">
            <a:hlinkClick r:id="" action="ppaction://noaction"/>
          </p:cNvPr>
          <p:cNvSpPr>
            <a:spLocks noChangeArrowheads="1"/>
          </p:cNvSpPr>
          <p:nvPr/>
        </p:nvSpPr>
        <p:spPr bwMode="auto">
          <a:xfrm>
            <a:off x="2411760" y="1599297"/>
            <a:ext cx="4320480" cy="648072"/>
          </a:xfrm>
          <a:prstGeom prst="octagon">
            <a:avLst>
              <a:gd name="adj" fmla="val 29287"/>
            </a:avLst>
          </a:prstGeom>
          <a:blipFill dpi="0" rotWithShape="1">
            <a:blip r:embed="rId3" cstate="screen"/>
            <a:srcRect/>
            <a:stretch>
              <a:fillRect/>
            </a:stretch>
          </a:blipFill>
          <a:ln w="38100" cmpd="dbl">
            <a:solidFill>
              <a:srgbClr val="FF0000"/>
            </a:solidFill>
            <a:miter lim="800000"/>
            <a:headEnd/>
            <a:tailEnd/>
          </a:ln>
          <a:effectLst/>
        </p:spPr>
        <p:txBody>
          <a:bodyPr wrap="none" anchor="ctr"/>
          <a:lstStyle>
            <a:defPPr>
              <a:defRPr lang="ru-RU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9pPr>
          </a:lstStyle>
          <a:p>
            <a:pPr lvl="0" algn="ctr"/>
            <a:r>
              <a:rPr lang="ru-RU" sz="2800" b="1" dirty="0" smtClean="0">
                <a:solidFill>
                  <a:srgbClr val="FF0000"/>
                </a:solidFill>
                <a:latin typeface="Arial" charset="0"/>
              </a:rPr>
              <a:t>7</a:t>
            </a:r>
            <a:endParaRPr lang="ru-RU" sz="2800" b="1" dirty="0">
              <a:solidFill>
                <a:srgbClr val="FF0000"/>
              </a:solidFill>
              <a:latin typeface="Arial" charset="0"/>
            </a:endParaRPr>
          </a:p>
        </p:txBody>
      </p:sp>
      <p:sp>
        <p:nvSpPr>
          <p:cNvPr id="14" name="AutoShape 10" descr="aimi">
            <a:hlinkClick r:id="" action="ppaction://noaction"/>
          </p:cNvPr>
          <p:cNvSpPr>
            <a:spLocks noChangeArrowheads="1"/>
          </p:cNvSpPr>
          <p:nvPr/>
        </p:nvSpPr>
        <p:spPr bwMode="auto">
          <a:xfrm>
            <a:off x="2776504" y="942974"/>
            <a:ext cx="3672408" cy="648072"/>
          </a:xfrm>
          <a:prstGeom prst="octagon">
            <a:avLst>
              <a:gd name="adj" fmla="val 29287"/>
            </a:avLst>
          </a:prstGeom>
          <a:blipFill dpi="0" rotWithShape="1">
            <a:blip r:embed="rId3" cstate="screen"/>
            <a:srcRect/>
            <a:stretch>
              <a:fillRect/>
            </a:stretch>
          </a:blipFill>
          <a:ln w="38100" cmpd="dbl">
            <a:solidFill>
              <a:srgbClr val="FF0000"/>
            </a:solidFill>
            <a:miter lim="800000"/>
            <a:headEnd/>
            <a:tailEnd/>
          </a:ln>
          <a:effectLst/>
        </p:spPr>
        <p:txBody>
          <a:bodyPr wrap="none" anchor="ctr"/>
          <a:lstStyle>
            <a:defPPr>
              <a:defRPr lang="ru-RU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9pPr>
          </a:lstStyle>
          <a:p>
            <a:pPr lvl="0" algn="ctr"/>
            <a:r>
              <a:rPr lang="ru-RU" sz="2800" b="1" dirty="0" smtClean="0">
                <a:solidFill>
                  <a:srgbClr val="FF0000"/>
                </a:solidFill>
                <a:latin typeface="Arial" charset="0"/>
              </a:rPr>
              <a:t>8</a:t>
            </a:r>
            <a:endParaRPr lang="ru-RU" sz="2800" b="1" dirty="0">
              <a:solidFill>
                <a:srgbClr val="FF0000"/>
              </a:solidFill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412489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 additive="repl">
                                        <p:cTn id="6" dur="3000" fill="hold"/>
                                        <p:tgtEl>
                                          <p:spTgt spid="6"/>
                                        </p:tgtEl>
                                      </p:cBhvr>
                                      <p:to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4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1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animClr clrSpc="hsl" dir="cw">
                                      <p:cBhvr>
                                        <p:cTn id="1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animClr clrSpc="hsl" dir="cw">
                                      <p:cBhvr>
                                        <p:cTn id="1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set>
                                      <p:cBhvr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4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1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animClr clrSpc="hsl" dir="cw">
                                      <p:cBhvr>
                                        <p:cTn id="1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animClr clrSpc="hsl" dir="cw">
                                      <p:cBhvr>
                                        <p:cTn id="1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set>
                                      <p:cBhvr>
                                        <p:cTn id="2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4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2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animClr clrSpc="hsl" dir="cw">
                                      <p:cBhvr>
                                        <p:cTn id="2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animClr clrSpc="hsl" dir="cw">
                                      <p:cBhvr>
                                        <p:cTn id="2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set>
                                      <p:cBhvr>
                                        <p:cTn id="2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4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3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animClr clrSpc="hsl" dir="cw">
                                      <p:cBhvr>
                                        <p:cTn id="3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animClr clrSpc="hsl" dir="cw">
                                      <p:cBhvr>
                                        <p:cTn id="3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set>
                                      <p:cBhvr>
                                        <p:cTn id="3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4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3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animClr clrSpc="hsl" dir="cw">
                                      <p:cBhvr>
                                        <p:cTn id="3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animClr clrSpc="hsl" dir="cw">
                                      <p:cBhvr>
                                        <p:cTn id="4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set>
                                      <p:cBhvr>
                                        <p:cTn id="4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4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4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animClr clrSpc="hsl" dir="cw">
                                      <p:cBhvr>
                                        <p:cTn id="4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animClr clrSpc="hsl" dir="cw">
                                      <p:cBhvr>
                                        <p:cTn id="4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set>
                                      <p:cBhvr>
                                        <p:cTn id="4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4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5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animClr clrSpc="hsl" dir="cw">
                                      <p:cBhvr>
                                        <p:cTn id="5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animClr clrSpc="hsl" dir="cw">
                                      <p:cBhvr>
                                        <p:cTn id="5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set>
                                      <p:cBhvr>
                                        <p:cTn id="5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24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5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animClr clrSpc="hsl" dir="cw">
                                      <p:cBhvr>
                                        <p:cTn id="6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animClr clrSpc="hsl" dir="cw">
                                      <p:cBhvr>
                                        <p:cTn id="6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set>
                                      <p:cBhvr>
                                        <p:cTn id="6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4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/>
          <a:p>
            <a:fld id="{17AEDE47-76FB-4093-96D2-BDDC47C581D4}" type="datetime1">
              <a:rPr lang="ru-RU"/>
              <a:pPr/>
              <a:t>17.01.2017</a:t>
            </a:fld>
            <a:endParaRPr lang="ru-RU"/>
          </a:p>
        </p:txBody>
      </p:sp>
      <p:pic>
        <p:nvPicPr>
          <p:cNvPr id="113666" name="Picture 4" descr="1436[1]"/>
          <p:cNvPicPr>
            <a:picLocks noChangeAspect="1" noChangeArrowheads="1"/>
          </p:cNvPicPr>
          <p:nvPr/>
        </p:nvPicPr>
        <p:blipFill>
          <a:blip r:embed="rId3" cstate="screen"/>
          <a:srcRect/>
          <a:stretch>
            <a:fillRect/>
          </a:stretch>
        </p:blipFill>
        <p:spPr bwMode="auto">
          <a:xfrm>
            <a:off x="33337" y="-5439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3667" name="WordArt 3">
            <a:hlinkClick r:id="rId4" action="ppaction://hlinksldjump"/>
          </p:cNvPr>
          <p:cNvSpPr>
            <a:spLocks noChangeArrowheads="1" noChangeShapeType="1" noTextEdit="1"/>
          </p:cNvSpPr>
          <p:nvPr/>
        </p:nvSpPr>
        <p:spPr bwMode="auto">
          <a:xfrm>
            <a:off x="1908175" y="404813"/>
            <a:ext cx="5761038" cy="1079500"/>
          </a:xfrm>
          <a:prstGeom prst="rect">
            <a:avLst/>
          </a:prstGeom>
        </p:spPr>
        <p:txBody>
          <a:bodyPr wrap="none" fromWordArt="1">
            <a:prstTxWarp prst="textInflateTop">
              <a:avLst>
                <a:gd name="adj" fmla="val 31917"/>
              </a:avLst>
            </a:prstTxWarp>
          </a:bodyPr>
          <a:lstStyle/>
          <a:p>
            <a:pPr algn="ctr"/>
            <a:endParaRPr lang="ru-RU" sz="3600" b="1" i="1" kern="10" dirty="0">
              <a:ln w="15875">
                <a:solidFill>
                  <a:srgbClr val="000000"/>
                </a:solidFill>
                <a:round/>
                <a:headEnd/>
                <a:tailEnd/>
              </a:ln>
              <a:gradFill rotWithShape="0">
                <a:gsLst>
                  <a:gs pos="0">
                    <a:srgbClr val="4D0808"/>
                  </a:gs>
                  <a:gs pos="15000">
                    <a:srgbClr val="FF0300"/>
                  </a:gs>
                  <a:gs pos="27500">
                    <a:srgbClr val="FF7A00"/>
                  </a:gs>
                  <a:gs pos="50000">
                    <a:srgbClr val="FFF200"/>
                  </a:gs>
                  <a:gs pos="72500">
                    <a:srgbClr val="FF7A00"/>
                  </a:gs>
                  <a:gs pos="85000">
                    <a:srgbClr val="FF0300"/>
                  </a:gs>
                  <a:gs pos="100000">
                    <a:srgbClr val="4D0808"/>
                  </a:gs>
                </a:gsLst>
                <a:lin ang="2700000" scaled="1"/>
              </a:gradFill>
              <a:effectLst>
                <a:outerShdw dist="53882" dir="2700000" algn="ctr" rotWithShape="0">
                  <a:srgbClr val="9999FF">
                    <a:alpha val="80000"/>
                  </a:srgbClr>
                </a:outerShdw>
              </a:effectLst>
              <a:latin typeface="Times New Roman"/>
              <a:cs typeface="Times New Roman"/>
            </a:endParaRPr>
          </a:p>
        </p:txBody>
      </p:sp>
      <p:sp>
        <p:nvSpPr>
          <p:cNvPr id="113671" name="WordArt 7">
            <a:hlinkClick r:id="" action="ppaction://noaction"/>
          </p:cNvPr>
          <p:cNvSpPr>
            <a:spLocks noChangeArrowheads="1" noChangeShapeType="1" noTextEdit="1"/>
          </p:cNvSpPr>
          <p:nvPr/>
        </p:nvSpPr>
        <p:spPr bwMode="auto">
          <a:xfrm>
            <a:off x="2268538" y="2205038"/>
            <a:ext cx="5327650" cy="93662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49759"/>
              </a:avLst>
            </a:prstTxWarp>
          </a:bodyPr>
          <a:lstStyle/>
          <a:p>
            <a:pPr algn="ctr"/>
            <a:r>
              <a:rPr lang="kk-KZ" sz="3600" b="1" i="1" kern="10" dirty="0" smtClean="0">
                <a:ln w="19050">
                  <a:solidFill>
                    <a:srgbClr val="99CCFF"/>
                  </a:solidFill>
                  <a:round/>
                  <a:headEnd/>
                  <a:tailEnd/>
                </a:ln>
                <a:blipFill dpi="0" rotWithShape="1">
                  <a:blip r:embed="rId5"/>
                  <a:srcRect/>
                  <a:stretch>
                    <a:fillRect/>
                  </a:stretch>
                </a:blipFill>
                <a:effectLst>
                  <a:outerShdw dist="35921" dir="2700000" algn="ctr" rotWithShape="0">
                    <a:srgbClr val="990000"/>
                  </a:outerShdw>
                </a:effectLst>
                <a:latin typeface="Courier New"/>
                <a:cs typeface="Courier New"/>
              </a:rPr>
              <a:t>Қош болыңыздар!</a:t>
            </a:r>
            <a:endParaRPr lang="ru-RU" sz="3600" b="1" i="1" kern="10" dirty="0">
              <a:ln w="19050">
                <a:solidFill>
                  <a:srgbClr val="99CCFF"/>
                </a:solidFill>
                <a:round/>
                <a:headEnd/>
                <a:tailEnd/>
              </a:ln>
              <a:blipFill dpi="0" rotWithShape="1">
                <a:blip r:embed="rId5"/>
                <a:srcRect/>
                <a:stretch>
                  <a:fillRect/>
                </a:stretch>
              </a:blipFill>
              <a:effectLst>
                <a:outerShdw dist="35921" dir="2700000" algn="ctr" rotWithShape="0">
                  <a:srgbClr val="990000"/>
                </a:outerShdw>
              </a:effectLst>
              <a:latin typeface="Courier New"/>
              <a:cs typeface="Courier New"/>
            </a:endParaRPr>
          </a:p>
        </p:txBody>
      </p:sp>
    </p:spTree>
  </p:cSld>
  <p:clrMapOvr>
    <a:masterClrMapping/>
  </p:clrMapOvr>
  <p:transition spd="slow">
    <p:diamond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6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136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7" presetClass="emph" presetSubtype="0" repeatCount="indefinite" fill="hold" grpId="1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  <p:cond evt="begin" delay="0">
                                      <p:tn val="8"/>
                                    </p:cond>
                                  </p:endCondLst>
                                  <p:childTnLst>
                                    <p:animClr clrSpc="rgb" dir="cw">
                                      <p:cBhvr override="childStyle">
                                        <p:cTn id="9" dur="250" autoRev="1" fill="hold"/>
                                        <p:tgtEl>
                                          <p:spTgt spid="11366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00FF00"/>
                                      </p:to>
                                    </p:animClr>
                                    <p:animClr clrSpc="rgb" dir="cw">
                                      <p:cBhvr>
                                        <p:cTn id="10" dur="250" autoRev="1" fill="hold"/>
                                        <p:tgtEl>
                                          <p:spTgt spid="11366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FF00"/>
                                      </p:to>
                                    </p:animClr>
                                    <p:set>
                                      <p:cBhvr>
                                        <p:cTn id="11" dur="250" autoRev="1" fill="hold"/>
                                        <p:tgtEl>
                                          <p:spTgt spid="11366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2" dur="250" autoRev="1" fill="hold"/>
                                        <p:tgtEl>
                                          <p:spTgt spid="11366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3667" grpId="0" animBg="1"/>
      <p:bldP spid="113667" grpId="1" animBg="1"/>
    </p:bldLst>
  </p:timing>
</p:sld>
</file>

<file path=ppt/theme/theme1.xml><?xml version="1.0" encoding="utf-8"?>
<a:theme xmlns:a="http://schemas.openxmlformats.org/drawingml/2006/main" name="Шары">
  <a:themeElements>
    <a:clrScheme name="Шары 8">
      <a:dk1>
        <a:srgbClr val="006699"/>
      </a:dk1>
      <a:lt1>
        <a:srgbClr val="FFFFFF"/>
      </a:lt1>
      <a:dk2>
        <a:srgbClr val="006666"/>
      </a:dk2>
      <a:lt2>
        <a:srgbClr val="FFFFCC"/>
      </a:lt2>
      <a:accent1>
        <a:srgbClr val="EDFAD2"/>
      </a:accent1>
      <a:accent2>
        <a:srgbClr val="EBF7FF"/>
      </a:accent2>
      <a:accent3>
        <a:srgbClr val="FFFFFF"/>
      </a:accent3>
      <a:accent4>
        <a:srgbClr val="005682"/>
      </a:accent4>
      <a:accent5>
        <a:srgbClr val="F4FCE5"/>
      </a:accent5>
      <a:accent6>
        <a:srgbClr val="D5E0E7"/>
      </a:accent6>
      <a:hlink>
        <a:srgbClr val="CC99FF"/>
      </a:hlink>
      <a:folHlink>
        <a:srgbClr val="F2DFFD"/>
      </a:folHlink>
    </a:clrScheme>
    <a:fontScheme name="Шары">
      <a:majorFont>
        <a:latin typeface="Verdana"/>
        <a:ea typeface=""/>
        <a:cs typeface=""/>
      </a:majorFont>
      <a:minorFont>
        <a:latin typeface="Verdana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Шары 1">
        <a:dk1>
          <a:srgbClr val="9900CC"/>
        </a:dk1>
        <a:lt1>
          <a:srgbClr val="FFFFCC"/>
        </a:lt1>
        <a:dk2>
          <a:srgbClr val="000000"/>
        </a:dk2>
        <a:lt2>
          <a:srgbClr val="FFFFFF"/>
        </a:lt2>
        <a:accent1>
          <a:srgbClr val="666699"/>
        </a:accent1>
        <a:accent2>
          <a:srgbClr val="660066"/>
        </a:accent2>
        <a:accent3>
          <a:srgbClr val="AAAAAA"/>
        </a:accent3>
        <a:accent4>
          <a:srgbClr val="DADAAE"/>
        </a:accent4>
        <a:accent5>
          <a:srgbClr val="B8B8CA"/>
        </a:accent5>
        <a:accent6>
          <a:srgbClr val="5C005C"/>
        </a:accent6>
        <a:hlink>
          <a:srgbClr val="CC0000"/>
        </a:hlink>
        <a:folHlink>
          <a:srgbClr val="A5002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Шары 2">
        <a:dk1>
          <a:srgbClr val="990033"/>
        </a:dk1>
        <a:lt1>
          <a:srgbClr val="FFFFFF"/>
        </a:lt1>
        <a:dk2>
          <a:srgbClr val="000000"/>
        </a:dk2>
        <a:lt2>
          <a:srgbClr val="FFFFFF"/>
        </a:lt2>
        <a:accent1>
          <a:srgbClr val="FF3300"/>
        </a:accent1>
        <a:accent2>
          <a:srgbClr val="FF9900"/>
        </a:accent2>
        <a:accent3>
          <a:srgbClr val="AAAAAA"/>
        </a:accent3>
        <a:accent4>
          <a:srgbClr val="DADADA"/>
        </a:accent4>
        <a:accent5>
          <a:srgbClr val="FFADAA"/>
        </a:accent5>
        <a:accent6>
          <a:srgbClr val="E78A00"/>
        </a:accent6>
        <a:hlink>
          <a:srgbClr val="FFFF99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Шары 3">
        <a:dk1>
          <a:srgbClr val="CCCCFF"/>
        </a:dk1>
        <a:lt1>
          <a:srgbClr val="FFFFCC"/>
        </a:lt1>
        <a:dk2>
          <a:srgbClr val="000000"/>
        </a:dk2>
        <a:lt2>
          <a:srgbClr val="FFFFFF"/>
        </a:lt2>
        <a:accent1>
          <a:srgbClr val="9999FF"/>
        </a:accent1>
        <a:accent2>
          <a:srgbClr val="33CCCC"/>
        </a:accent2>
        <a:accent3>
          <a:srgbClr val="AAAAAA"/>
        </a:accent3>
        <a:accent4>
          <a:srgbClr val="DADAAE"/>
        </a:accent4>
        <a:accent5>
          <a:srgbClr val="CACAFF"/>
        </a:accent5>
        <a:accent6>
          <a:srgbClr val="2DB9B9"/>
        </a:accent6>
        <a:hlink>
          <a:srgbClr val="66FFFF"/>
        </a:hlink>
        <a:folHlink>
          <a:srgbClr val="66006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Шары 4">
        <a:dk1>
          <a:srgbClr val="000000"/>
        </a:dk1>
        <a:lt1>
          <a:srgbClr val="F8F8F8"/>
        </a:lt1>
        <a:dk2>
          <a:srgbClr val="800000"/>
        </a:dk2>
        <a:lt2>
          <a:srgbClr val="FFFFFF"/>
        </a:lt2>
        <a:accent1>
          <a:srgbClr val="FF3300"/>
        </a:accent1>
        <a:accent2>
          <a:srgbClr val="FF5050"/>
        </a:accent2>
        <a:accent3>
          <a:srgbClr val="C0AAAA"/>
        </a:accent3>
        <a:accent4>
          <a:srgbClr val="D4D4D4"/>
        </a:accent4>
        <a:accent5>
          <a:srgbClr val="FFADAA"/>
        </a:accent5>
        <a:accent6>
          <a:srgbClr val="E74848"/>
        </a:accent6>
        <a:hlink>
          <a:srgbClr val="FF9999"/>
        </a:hlink>
        <a:folHlink>
          <a:srgbClr val="FF996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Шары 5">
        <a:dk1>
          <a:srgbClr val="666699"/>
        </a:dk1>
        <a:lt1>
          <a:srgbClr val="FFFFFF"/>
        </a:lt1>
        <a:dk2>
          <a:srgbClr val="000066"/>
        </a:dk2>
        <a:lt2>
          <a:srgbClr val="CCECFF"/>
        </a:lt2>
        <a:accent1>
          <a:srgbClr val="009999"/>
        </a:accent1>
        <a:accent2>
          <a:srgbClr val="0099CC"/>
        </a:accent2>
        <a:accent3>
          <a:srgbClr val="AAAAB8"/>
        </a:accent3>
        <a:accent4>
          <a:srgbClr val="DADADA"/>
        </a:accent4>
        <a:accent5>
          <a:srgbClr val="AACACA"/>
        </a:accent5>
        <a:accent6>
          <a:srgbClr val="008AB9"/>
        </a:accent6>
        <a:hlink>
          <a:srgbClr val="CC99FF"/>
        </a:hlink>
        <a:folHlink>
          <a:srgbClr val="3366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Шары 6">
        <a:dk1>
          <a:srgbClr val="99CC00"/>
        </a:dk1>
        <a:lt1>
          <a:srgbClr val="FFFFFF"/>
        </a:lt1>
        <a:dk2>
          <a:srgbClr val="009900"/>
        </a:dk2>
        <a:lt2>
          <a:srgbClr val="FFFF99"/>
        </a:lt2>
        <a:accent1>
          <a:srgbClr val="336600"/>
        </a:accent1>
        <a:accent2>
          <a:srgbClr val="008000"/>
        </a:accent2>
        <a:accent3>
          <a:srgbClr val="AACAAA"/>
        </a:accent3>
        <a:accent4>
          <a:srgbClr val="DADADA"/>
        </a:accent4>
        <a:accent5>
          <a:srgbClr val="ADB8AA"/>
        </a:accent5>
        <a:accent6>
          <a:srgbClr val="007300"/>
        </a:accent6>
        <a:hlink>
          <a:srgbClr val="CCCC00"/>
        </a:hlink>
        <a:folHlink>
          <a:srgbClr val="33CC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Шары 7">
        <a:dk1>
          <a:srgbClr val="000066"/>
        </a:dk1>
        <a:lt1>
          <a:srgbClr val="E1F4FF"/>
        </a:lt1>
        <a:dk2>
          <a:srgbClr val="000066"/>
        </a:dk2>
        <a:lt2>
          <a:srgbClr val="CCCCFF"/>
        </a:lt2>
        <a:accent1>
          <a:srgbClr val="9999FF"/>
        </a:accent1>
        <a:accent2>
          <a:srgbClr val="33CCCC"/>
        </a:accent2>
        <a:accent3>
          <a:srgbClr val="EEF8FF"/>
        </a:accent3>
        <a:accent4>
          <a:srgbClr val="000056"/>
        </a:accent4>
        <a:accent5>
          <a:srgbClr val="CACAFF"/>
        </a:accent5>
        <a:accent6>
          <a:srgbClr val="2DB9B9"/>
        </a:accent6>
        <a:hlink>
          <a:srgbClr val="66FFFF"/>
        </a:hlink>
        <a:folHlink>
          <a:srgbClr val="6600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Шары 8">
        <a:dk1>
          <a:srgbClr val="006699"/>
        </a:dk1>
        <a:lt1>
          <a:srgbClr val="FFFFFF"/>
        </a:lt1>
        <a:dk2>
          <a:srgbClr val="006666"/>
        </a:dk2>
        <a:lt2>
          <a:srgbClr val="FFFFCC"/>
        </a:lt2>
        <a:accent1>
          <a:srgbClr val="EDFAD2"/>
        </a:accent1>
        <a:accent2>
          <a:srgbClr val="EBF7FF"/>
        </a:accent2>
        <a:accent3>
          <a:srgbClr val="FFFFFF"/>
        </a:accent3>
        <a:accent4>
          <a:srgbClr val="005682"/>
        </a:accent4>
        <a:accent5>
          <a:srgbClr val="F4FCE5"/>
        </a:accent5>
        <a:accent6>
          <a:srgbClr val="D5E0E7"/>
        </a:accent6>
        <a:hlink>
          <a:srgbClr val="CC99FF"/>
        </a:hlink>
        <a:folHlink>
          <a:srgbClr val="F2DFF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Шары 9">
        <a:dk1>
          <a:srgbClr val="000000"/>
        </a:dk1>
        <a:lt1>
          <a:srgbClr val="FFFFFF"/>
        </a:lt1>
        <a:dk2>
          <a:srgbClr val="000000"/>
        </a:dk2>
        <a:lt2>
          <a:srgbClr val="FFCC99"/>
        </a:lt2>
        <a:accent1>
          <a:srgbClr val="FF9900"/>
        </a:accent1>
        <a:accent2>
          <a:srgbClr val="FF99CC"/>
        </a:accent2>
        <a:accent3>
          <a:srgbClr val="FFFFFF"/>
        </a:accent3>
        <a:accent4>
          <a:srgbClr val="000000"/>
        </a:accent4>
        <a:accent5>
          <a:srgbClr val="FFCAAA"/>
        </a:accent5>
        <a:accent6>
          <a:srgbClr val="E78AB9"/>
        </a:accent6>
        <a:hlink>
          <a:srgbClr val="FF9999"/>
        </a:hlink>
        <a:folHlink>
          <a:srgbClr val="FFFF99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Тема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2440</TotalTime>
  <Words>30</Words>
  <Application>Microsoft Office PowerPoint</Application>
  <PresentationFormat>Экран (4:3)</PresentationFormat>
  <Paragraphs>32</Paragraphs>
  <Slides>8</Slides>
  <Notes>2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9" baseType="lpstr">
      <vt:lpstr>Шары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Home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Гулмира</dc:creator>
  <cp:lastModifiedBy>alser</cp:lastModifiedBy>
  <cp:revision>221</cp:revision>
  <cp:lastPrinted>2015-04-09T15:24:56Z</cp:lastPrinted>
  <dcterms:created xsi:type="dcterms:W3CDTF">2008-04-14T08:11:51Z</dcterms:created>
  <dcterms:modified xsi:type="dcterms:W3CDTF">2017-01-17T09:27:09Z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NXPowerLiteLastOptimized">
    <vt:lpwstr>931142</vt:lpwstr>
  </property>
  <property fmtid="{D5CDD505-2E9C-101B-9397-08002B2CF9AE}" pid="3" name="NXPowerLiteSettings">
    <vt:lpwstr>F7000400038000</vt:lpwstr>
  </property>
  <property fmtid="{D5CDD505-2E9C-101B-9397-08002B2CF9AE}" pid="4" name="NXPowerLiteVersion">
    <vt:lpwstr>D5.0.5</vt:lpwstr>
  </property>
  <property fmtid="{D5CDD505-2E9C-101B-9397-08002B2CF9AE}" pid="5" name="NXTAG2">
    <vt:lpwstr>0008003823000000000001024110</vt:lpwstr>
  </property>
  <property fmtid="{D5CDD505-2E9C-101B-9397-08002B2CF9AE}" pid="6" name="Version">
    <vt:i4>4</vt:i4>
  </property>
</Properties>
</file>